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6" r:id="rId4"/>
    <p:sldId id="257" r:id="rId5"/>
    <p:sldId id="260" r:id="rId6"/>
    <p:sldId id="261" r:id="rId7"/>
    <p:sldId id="258" r:id="rId8"/>
    <p:sldId id="262" r:id="rId9"/>
    <p:sldId id="263" r:id="rId10"/>
    <p:sldId id="259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DE2C21F-B522-4C25-91A9-CB1C8E64BF49}">
          <p14:sldIdLst>
            <p14:sldId id="256"/>
            <p14:sldId id="267"/>
          </p14:sldIdLst>
        </p14:section>
        <p14:section name="Summary Section" id="{66E5E06F-9E7F-4EC9-9852-4A02D1A47207}">
          <p14:sldIdLst>
            <p14:sldId id="266"/>
          </p14:sldIdLst>
        </p14:section>
        <p14:section name="Section 1" id="{8D9AA0DF-0C9E-415C-BD1F-7932EEB99021}">
          <p14:sldIdLst>
            <p14:sldId id="257"/>
            <p14:sldId id="260"/>
            <p14:sldId id="261"/>
          </p14:sldIdLst>
        </p14:section>
        <p14:section name="Section 2" id="{760621AF-2D1D-4E5D-AE85-C85F8AE3E2E1}">
          <p14:sldIdLst>
            <p14:sldId id="258"/>
            <p14:sldId id="262"/>
            <p14:sldId id="263"/>
          </p14:sldIdLst>
        </p14:section>
        <p14:section name="Section 3" id="{6E676CF4-E2BD-47E0-97EF-7C366DEA76D6}">
          <p14:sldIdLst>
            <p14:sldId id="259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EB9"/>
    <a:srgbClr val="BED6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5" autoAdjust="0"/>
    <p:restoredTop sz="94660"/>
  </p:normalViewPr>
  <p:slideViewPr>
    <p:cSldViewPr snapToGrid="0">
      <p:cViewPr varScale="1">
        <p:scale>
          <a:sx n="69" d="100"/>
          <a:sy n="69" d="100"/>
        </p:scale>
        <p:origin x="8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aulan sakila" userId="b18b7923db98f7e1" providerId="LiveId" clId="{D6B30DA5-6751-41AB-AEF5-F319A8BA4B09}"/>
    <pc:docChg chg="undo custSel modSld">
      <pc:chgData name="qaulan sakila" userId="b18b7923db98f7e1" providerId="LiveId" clId="{D6B30DA5-6751-41AB-AEF5-F319A8BA4B09}" dt="2023-12-05T20:38:31.457" v="1386" actId="20577"/>
      <pc:docMkLst>
        <pc:docMk/>
      </pc:docMkLst>
      <pc:sldChg chg="modSp mod">
        <pc:chgData name="qaulan sakila" userId="b18b7923db98f7e1" providerId="LiveId" clId="{D6B30DA5-6751-41AB-AEF5-F319A8BA4B09}" dt="2023-11-25T05:59:10.824" v="847" actId="1037"/>
        <pc:sldMkLst>
          <pc:docMk/>
          <pc:sldMk cId="2746421717" sldId="257"/>
        </pc:sldMkLst>
        <pc:spChg chg="mod">
          <ac:chgData name="qaulan sakila" userId="b18b7923db98f7e1" providerId="LiveId" clId="{D6B30DA5-6751-41AB-AEF5-F319A8BA4B09}" dt="2023-11-25T05:59:10.824" v="847" actId="1037"/>
          <ac:spMkLst>
            <pc:docMk/>
            <pc:sldMk cId="2746421717" sldId="257"/>
            <ac:spMk id="6" creationId="{B715DA86-8FF2-4CCC-B46B-BA6BC7BF4B54}"/>
          </ac:spMkLst>
        </pc:spChg>
      </pc:sldChg>
      <pc:sldChg chg="addSp delSp modSp mod">
        <pc:chgData name="qaulan sakila" userId="b18b7923db98f7e1" providerId="LiveId" clId="{D6B30DA5-6751-41AB-AEF5-F319A8BA4B09}" dt="2023-11-25T05:59:20.323" v="867" actId="1037"/>
        <pc:sldMkLst>
          <pc:docMk/>
          <pc:sldMk cId="3085143707" sldId="258"/>
        </pc:sldMkLst>
        <pc:spChg chg="add del mod">
          <ac:chgData name="qaulan sakila" userId="b18b7923db98f7e1" providerId="LiveId" clId="{D6B30DA5-6751-41AB-AEF5-F319A8BA4B09}" dt="2023-11-25T05:59:20.323" v="867" actId="1037"/>
          <ac:spMkLst>
            <pc:docMk/>
            <pc:sldMk cId="3085143707" sldId="258"/>
            <ac:spMk id="2" creationId="{695A56FD-5E6D-4129-A5EF-73F037651E31}"/>
          </ac:spMkLst>
        </pc:spChg>
      </pc:sldChg>
      <pc:sldChg chg="modSp mod">
        <pc:chgData name="qaulan sakila" userId="b18b7923db98f7e1" providerId="LiveId" clId="{D6B30DA5-6751-41AB-AEF5-F319A8BA4B09}" dt="2023-11-25T06:17:08.977" v="1102" actId="1038"/>
        <pc:sldMkLst>
          <pc:docMk/>
          <pc:sldMk cId="1424496277" sldId="259"/>
        </pc:sldMkLst>
        <pc:spChg chg="mod">
          <ac:chgData name="qaulan sakila" userId="b18b7923db98f7e1" providerId="LiveId" clId="{D6B30DA5-6751-41AB-AEF5-F319A8BA4B09}" dt="2023-11-25T06:17:08.977" v="1102" actId="1038"/>
          <ac:spMkLst>
            <pc:docMk/>
            <pc:sldMk cId="1424496277" sldId="259"/>
            <ac:spMk id="2" creationId="{69B46218-8A4E-4011-9464-39961675F570}"/>
          </ac:spMkLst>
        </pc:spChg>
      </pc:sldChg>
      <pc:sldChg chg="addSp delSp modSp mod">
        <pc:chgData name="qaulan sakila" userId="b18b7923db98f7e1" providerId="LiveId" clId="{D6B30DA5-6751-41AB-AEF5-F319A8BA4B09}" dt="2023-12-05T20:38:31.457" v="1386" actId="20577"/>
        <pc:sldMkLst>
          <pc:docMk/>
          <pc:sldMk cId="1598830874" sldId="260"/>
        </pc:sldMkLst>
        <pc:spChg chg="mod">
          <ac:chgData name="qaulan sakila" userId="b18b7923db98f7e1" providerId="LiveId" clId="{D6B30DA5-6751-41AB-AEF5-F319A8BA4B09}" dt="2023-11-25T05:40:50.046" v="622" actId="1035"/>
          <ac:spMkLst>
            <pc:docMk/>
            <pc:sldMk cId="1598830874" sldId="260"/>
            <ac:spMk id="2" creationId="{56AA72B8-0199-4529-A3FA-4276A15F172A}"/>
          </ac:spMkLst>
        </pc:spChg>
        <pc:spChg chg="add del mod">
          <ac:chgData name="qaulan sakila" userId="b18b7923db98f7e1" providerId="LiveId" clId="{D6B30DA5-6751-41AB-AEF5-F319A8BA4B09}" dt="2023-12-05T20:38:31.457" v="1386" actId="20577"/>
          <ac:spMkLst>
            <pc:docMk/>
            <pc:sldMk cId="1598830874" sldId="260"/>
            <ac:spMk id="3" creationId="{410179F0-832E-480C-8BBE-0FDE94FD200D}"/>
          </ac:spMkLst>
        </pc:spChg>
      </pc:sldChg>
      <pc:sldChg chg="modSp mod">
        <pc:chgData name="qaulan sakila" userId="b18b7923db98f7e1" providerId="LiveId" clId="{D6B30DA5-6751-41AB-AEF5-F319A8BA4B09}" dt="2023-12-05T11:28:22.077" v="1341" actId="20577"/>
        <pc:sldMkLst>
          <pc:docMk/>
          <pc:sldMk cId="3667921507" sldId="261"/>
        </pc:sldMkLst>
        <pc:spChg chg="mod">
          <ac:chgData name="qaulan sakila" userId="b18b7923db98f7e1" providerId="LiveId" clId="{D6B30DA5-6751-41AB-AEF5-F319A8BA4B09}" dt="2023-11-25T05:43:40.722" v="716" actId="1036"/>
          <ac:spMkLst>
            <pc:docMk/>
            <pc:sldMk cId="3667921507" sldId="261"/>
            <ac:spMk id="2" creationId="{114DD4F6-545C-4D3A-B33F-217D3B23DA35}"/>
          </ac:spMkLst>
        </pc:spChg>
        <pc:spChg chg="mod">
          <ac:chgData name="qaulan sakila" userId="b18b7923db98f7e1" providerId="LiveId" clId="{D6B30DA5-6751-41AB-AEF5-F319A8BA4B09}" dt="2023-12-05T11:28:22.077" v="1341" actId="20577"/>
          <ac:spMkLst>
            <pc:docMk/>
            <pc:sldMk cId="3667921507" sldId="261"/>
            <ac:spMk id="4" creationId="{0223FC99-4000-4129-9590-C7625A78330E}"/>
          </ac:spMkLst>
        </pc:spChg>
      </pc:sldChg>
      <pc:sldChg chg="modSp mod">
        <pc:chgData name="qaulan sakila" userId="b18b7923db98f7e1" providerId="LiveId" clId="{D6B30DA5-6751-41AB-AEF5-F319A8BA4B09}" dt="2023-11-25T06:02:12.906" v="947" actId="20577"/>
        <pc:sldMkLst>
          <pc:docMk/>
          <pc:sldMk cId="4240248860" sldId="262"/>
        </pc:sldMkLst>
        <pc:spChg chg="mod">
          <ac:chgData name="qaulan sakila" userId="b18b7923db98f7e1" providerId="LiveId" clId="{D6B30DA5-6751-41AB-AEF5-F319A8BA4B09}" dt="2023-11-25T06:01:55.790" v="939" actId="1036"/>
          <ac:spMkLst>
            <pc:docMk/>
            <pc:sldMk cId="4240248860" sldId="262"/>
            <ac:spMk id="2" creationId="{468DA5F4-BF33-4E8C-8B88-298AB1FF88EE}"/>
          </ac:spMkLst>
        </pc:spChg>
        <pc:spChg chg="mod">
          <ac:chgData name="qaulan sakila" userId="b18b7923db98f7e1" providerId="LiveId" clId="{D6B30DA5-6751-41AB-AEF5-F319A8BA4B09}" dt="2023-11-25T06:02:12.906" v="947" actId="20577"/>
          <ac:spMkLst>
            <pc:docMk/>
            <pc:sldMk cId="4240248860" sldId="262"/>
            <ac:spMk id="3" creationId="{3CC30AD3-0B6D-4DED-8AF7-6E512BFF551A}"/>
          </ac:spMkLst>
        </pc:spChg>
      </pc:sldChg>
      <pc:sldChg chg="modSp mod">
        <pc:chgData name="qaulan sakila" userId="b18b7923db98f7e1" providerId="LiveId" clId="{D6B30DA5-6751-41AB-AEF5-F319A8BA4B09}" dt="2023-12-05T11:42:50.701" v="1343" actId="1076"/>
        <pc:sldMkLst>
          <pc:docMk/>
          <pc:sldMk cId="1244830794" sldId="263"/>
        </pc:sldMkLst>
        <pc:spChg chg="mod">
          <ac:chgData name="qaulan sakila" userId="b18b7923db98f7e1" providerId="LiveId" clId="{D6B30DA5-6751-41AB-AEF5-F319A8BA4B09}" dt="2023-11-25T06:13:38.412" v="1025" actId="1035"/>
          <ac:spMkLst>
            <pc:docMk/>
            <pc:sldMk cId="1244830794" sldId="263"/>
            <ac:spMk id="2" creationId="{64E9794B-24A2-4FC3-90CA-DABDED4FD0CD}"/>
          </ac:spMkLst>
        </pc:spChg>
        <pc:spChg chg="mod">
          <ac:chgData name="qaulan sakila" userId="b18b7923db98f7e1" providerId="LiveId" clId="{D6B30DA5-6751-41AB-AEF5-F319A8BA4B09}" dt="2023-12-05T11:42:50.701" v="1343" actId="1076"/>
          <ac:spMkLst>
            <pc:docMk/>
            <pc:sldMk cId="1244830794" sldId="263"/>
            <ac:spMk id="3" creationId="{75605782-AB2A-451C-A902-7380508B8752}"/>
          </ac:spMkLst>
        </pc:spChg>
      </pc:sldChg>
      <pc:sldChg chg="modSp mod">
        <pc:chgData name="qaulan sakila" userId="b18b7923db98f7e1" providerId="LiveId" clId="{D6B30DA5-6751-41AB-AEF5-F319A8BA4B09}" dt="2023-12-05T11:44:50.131" v="1345" actId="20577"/>
        <pc:sldMkLst>
          <pc:docMk/>
          <pc:sldMk cId="2578669732" sldId="264"/>
        </pc:sldMkLst>
        <pc:spChg chg="mod">
          <ac:chgData name="qaulan sakila" userId="b18b7923db98f7e1" providerId="LiveId" clId="{D6B30DA5-6751-41AB-AEF5-F319A8BA4B09}" dt="2023-11-25T06:31:40.797" v="1337" actId="1035"/>
          <ac:spMkLst>
            <pc:docMk/>
            <pc:sldMk cId="2578669732" sldId="264"/>
            <ac:spMk id="2" creationId="{DB9C7D82-CA35-448A-AEA6-74B86DCCEC69}"/>
          </ac:spMkLst>
        </pc:spChg>
        <pc:spChg chg="mod">
          <ac:chgData name="qaulan sakila" userId="b18b7923db98f7e1" providerId="LiveId" clId="{D6B30DA5-6751-41AB-AEF5-F319A8BA4B09}" dt="2023-12-05T11:44:50.131" v="1345" actId="20577"/>
          <ac:spMkLst>
            <pc:docMk/>
            <pc:sldMk cId="2578669732" sldId="264"/>
            <ac:spMk id="3" creationId="{B3C83DB2-F767-4E1F-A4B1-EE7E48B4422C}"/>
          </ac:spMkLst>
        </pc:spChg>
      </pc:sldChg>
      <pc:sldChg chg="modSp mod">
        <pc:chgData name="qaulan sakila" userId="b18b7923db98f7e1" providerId="LiveId" clId="{D6B30DA5-6751-41AB-AEF5-F319A8BA4B09}" dt="2023-12-05T11:50:16.309" v="1350" actId="20577"/>
        <pc:sldMkLst>
          <pc:docMk/>
          <pc:sldMk cId="3781773930" sldId="265"/>
        </pc:sldMkLst>
        <pc:spChg chg="mod">
          <ac:chgData name="qaulan sakila" userId="b18b7923db98f7e1" providerId="LiveId" clId="{D6B30DA5-6751-41AB-AEF5-F319A8BA4B09}" dt="2023-11-25T06:26:59.742" v="1294" actId="1035"/>
          <ac:spMkLst>
            <pc:docMk/>
            <pc:sldMk cId="3781773930" sldId="265"/>
            <ac:spMk id="2" creationId="{34FBC6FE-C5BE-4E18-B3D8-E031AD48F3C9}"/>
          </ac:spMkLst>
        </pc:spChg>
        <pc:spChg chg="mod">
          <ac:chgData name="qaulan sakila" userId="b18b7923db98f7e1" providerId="LiveId" clId="{D6B30DA5-6751-41AB-AEF5-F319A8BA4B09}" dt="2023-12-05T11:50:16.309" v="1350" actId="20577"/>
          <ac:spMkLst>
            <pc:docMk/>
            <pc:sldMk cId="3781773930" sldId="265"/>
            <ac:spMk id="3" creationId="{C51551B4-3388-40E7-A8E2-933E6DAFA79E}"/>
          </ac:spMkLst>
        </pc:spChg>
      </pc:sldChg>
      <pc:sldChg chg="addSp modSp mod">
        <pc:chgData name="qaulan sakila" userId="b18b7923db98f7e1" providerId="LiveId" clId="{D6B30DA5-6751-41AB-AEF5-F319A8BA4B09}" dt="2023-11-25T05:22:33.132" v="421" actId="20577"/>
        <pc:sldMkLst>
          <pc:docMk/>
          <pc:sldMk cId="3618772436" sldId="266"/>
        </pc:sldMkLst>
        <pc:spChg chg="add mod">
          <ac:chgData name="qaulan sakila" userId="b18b7923db98f7e1" providerId="LiveId" clId="{D6B30DA5-6751-41AB-AEF5-F319A8BA4B09}" dt="2023-11-25T05:22:33.132" v="421" actId="20577"/>
          <ac:spMkLst>
            <pc:docMk/>
            <pc:sldMk cId="3618772436" sldId="266"/>
            <ac:spMk id="2" creationId="{EC1D8B8E-2CCC-8062-FE00-091AB0B8892A}"/>
          </ac:spMkLst>
        </pc:spChg>
        <pc:spChg chg="mod">
          <ac:chgData name="qaulan sakila" userId="b18b7923db98f7e1" providerId="LiveId" clId="{D6B30DA5-6751-41AB-AEF5-F319A8BA4B09}" dt="2023-11-25T05:08:36.907" v="408" actId="1036"/>
          <ac:spMkLst>
            <pc:docMk/>
            <pc:sldMk cId="3618772436" sldId="266"/>
            <ac:spMk id="7" creationId="{FFFCDC79-DD8C-4138-B0CA-2F2CB49BF192}"/>
          </ac:spMkLst>
        </pc:spChg>
      </pc:sldChg>
      <pc:sldChg chg="modSp mod">
        <pc:chgData name="qaulan sakila" userId="b18b7923db98f7e1" providerId="LiveId" clId="{D6B30DA5-6751-41AB-AEF5-F319A8BA4B09}" dt="2023-11-25T05:01:16.683" v="92" actId="1036"/>
        <pc:sldMkLst>
          <pc:docMk/>
          <pc:sldMk cId="1560919467" sldId="267"/>
        </pc:sldMkLst>
        <pc:spChg chg="mod">
          <ac:chgData name="qaulan sakila" userId="b18b7923db98f7e1" providerId="LiveId" clId="{D6B30DA5-6751-41AB-AEF5-F319A8BA4B09}" dt="2023-11-25T05:01:16.683" v="92" actId="1036"/>
          <ac:spMkLst>
            <pc:docMk/>
            <pc:sldMk cId="1560919467" sldId="267"/>
            <ac:spMk id="7" creationId="{A8592C89-222C-4DAA-B5A1-DC98090D48B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DC768-6D1F-4446-A82A-915E7F126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57C6F0-AF7D-4078-8723-462DC812C0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3F233-9097-4B6E-8AFC-4B07B09D0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6/12/2023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8A83-D439-476E-87B5-0027C8C2C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CAE6C-E368-454A-8D91-82FB8281F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31543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61076-4A78-48F1-9BC1-0190ABF6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52D07-D06A-4AB6-96B0-6261CDA8F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58092-B56D-4CB8-9E6B-37B0814CD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6/12/2023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D39CC-64FD-4D93-8326-51DFF0387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F00BE-ABD8-492E-A775-6E43B965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13748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FD7F76-1C6C-40BE-9B72-9DD5F948F8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B0263-9EA1-4330-BA16-A1D7D9637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4397-F03A-4190-9C13-070427269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6/12/2023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F797D-1302-431A-AE0E-4ED7F9BD7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5328F-FDE5-4DF0-B625-C0B33773E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705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4EEFE-C242-4662-BF1A-E41B0F1F3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57406-FE6B-49C4-8589-9BB3D59E8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E3D15-82BB-4621-AD50-671F17A6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6/12/2023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89760-5DDA-49EA-9EB9-D2C39483A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EF33A-3152-417C-91F3-3AFE173A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3134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0739-0558-4FB6-A2B2-F0A1DB763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137B-9FB1-448A-A26B-A10182E47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90DD9-5291-49B4-BDDF-FB8D71EB6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6/12/2023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C68C4-DB93-4C7A-BA96-59311013A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F16CD-FD5E-4439-ADFE-3CE91A6A9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1232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BCD68-621A-416D-984E-95D628554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3D796-624E-4738-86C0-AD1391A656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68F0B3-7E2F-41BD-92F6-EF9365E5C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4692D-6AD7-4F88-B757-CCEA3D2B1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6/12/2023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C4E867-7B57-4AD9-9B30-2B13E6AC5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69390-C76F-4AAD-BCC1-5A228287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306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4F7C9-67EE-4528-9267-7F35F4582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E2EA6-971D-4FE2-B2E2-334F6305C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B05DE-55DA-4FF9-98DB-A1CA1BC53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ECF11-E647-44F7-B670-052E2755F6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868EBA-1D38-49F2-9F8F-E4F136122C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4B21D2-0EC6-4FA2-AB45-74EDE039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6/12/2023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921F53-4687-46F2-B3FE-E3FC0C02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8F3DDC-85A6-41AB-878C-46F122F2D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22904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EBD89-B91B-4309-98BC-2866447F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FC00C5-D1CB-4EB0-A9CC-DFB33176F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6/12/2023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457628-7C41-4DC7-AF1B-9F786E62B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9890C-787F-40D5-9FDE-C0076A753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68248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C2BE83-86BE-4041-850C-D674172D4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6/12/2023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62D319-8AD0-40D0-804C-A36BD6C44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EA55-5DDC-449A-8EC9-092B3E598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58585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D7F5-EF7B-4720-B8A2-15BD7DFC2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C5690-FBD5-4F7A-B323-8BA826A8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CD33E-05A3-42F7-B6D8-AB8488DA3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9B1EE-2719-4677-B65E-31B7266DB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6/12/2023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41BB58-9ED3-44C6-B3A3-B2E4EB330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477CB-4E5F-42D9-8201-EF75BAFC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09410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F4A25-4F87-4701-8DC6-85855EC1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CEFFC-6064-4DA0-9B8C-C85F7707F1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C60028-ECAC-483B-A40E-129652947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0CF42-DA5D-4733-B9DB-C250AD97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6/12/2023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38F72-6E6B-4583-8E79-293A0DE7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517816-E45E-4FE2-9DB3-4459D3096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52194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6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732E56-0448-4397-84DF-8BA6AF909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6B73F-1194-401D-9BC5-0E1761EC4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16E6B-AA36-47D4-9434-2FC00098E4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2F814-A5A9-4915-BA2C-D498CBB3B7CE}" type="datetimeFigureOut">
              <a:rPr lang="en-MY" smtClean="0"/>
              <a:t>6/12/2023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55721-3C46-4455-A998-F9DDAEAF4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503E4-6148-4184-BF48-C0A93CB31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78455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2.png"/><Relationship Id="rId7" Type="http://schemas.openxmlformats.org/officeDocument/2006/relationships/slide" Target="slide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image" Target="../media/image1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5" Type="http://schemas.openxmlformats.org/officeDocument/2006/relationships/image" Target="../media/image16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2.png"/><Relationship Id="rId7" Type="http://schemas.openxmlformats.org/officeDocument/2006/relationships/slide" Target="slide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2.png"/><Relationship Id="rId7" Type="http://schemas.openxmlformats.org/officeDocument/2006/relationships/slide" Target="slide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5.xml"/><Relationship Id="rId7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5" Type="http://schemas.openxmlformats.org/officeDocument/2006/relationships/image" Target="../media/image8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.png"/><Relationship Id="rId7" Type="http://schemas.openxmlformats.org/officeDocument/2006/relationships/slide" Target="slide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0.png"/><Relationship Id="rId4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image" Target="../media/image1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image" Target="../media/image12.png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13F95D6-2619-467D-9BAD-9966CD60ABBF}"/>
              </a:ext>
            </a:extLst>
          </p:cNvPr>
          <p:cNvSpPr txBox="1"/>
          <p:nvPr/>
        </p:nvSpPr>
        <p:spPr>
          <a:xfrm>
            <a:off x="-4663154" y="2087463"/>
            <a:ext cx="4099199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6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Title</a:t>
            </a:r>
          </a:p>
          <a:p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7AC864EB-374B-42EB-9ED1-7B1E7C1AF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6309">
            <a:off x="3768900" y="13235516"/>
            <a:ext cx="4654196" cy="5282243"/>
          </a:xfrm>
          <a:prstGeom prst="rect">
            <a:avLst/>
          </a:prstGeom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Summary Zoom 5">
                <a:extLst>
                  <a:ext uri="{FF2B5EF4-FFF2-40B4-BE49-F238E27FC236}">
                    <a16:creationId xmlns:a16="http://schemas.microsoft.com/office/drawing/2014/main" id="{220C60D8-378A-4E72-817A-5120A45D9C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6982491"/>
                  </p:ext>
                </p:extLst>
              </p:nvPr>
            </p:nvGraphicFramePr>
            <p:xfrm>
              <a:off x="12400935" y="0"/>
              <a:ext cx="10515600" cy="6858000"/>
            </p:xfrm>
            <a:graphic>
              <a:graphicData uri="http://schemas.microsoft.com/office/powerpoint/2016/summaryzoom">
                <psuz:summaryZm>
                  <psuz:summaryZmObj sectionId="{8D9AA0DF-0C9E-415C-BD1F-7932EEB99021}" offsetFactorX="-23564" offsetFactorY="-18684" scaleFactorX="71083" scaleFactorY="71083">
                    <psuz:zmPr id="{77D43EA5-28FE-4B87-AFC8-1BC6DE605A9A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181" y="566041"/>
                          <a:ext cx="3363661" cy="18920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60621AF-2D1D-4E5D-AE85-C85F8AE3E2E1}" offsetFactorX="-66723" offsetFactorY="56348" scaleFactorX="72395" scaleFactorY="72395">
                    <psuz:zmPr id="{C02ABDF2-F6A7-401B-9B14-894E9C6D94D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42317" y="2545752"/>
                          <a:ext cx="3425745" cy="19269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E676CF4-E2BD-47E0-97EF-7C366DEA76D6}" offsetFactorX="123394" offsetFactorY="26582" scaleFactorX="72028" scaleFactorY="72028">
                    <psuz:zmPr id="{E8FEE9D4-FE48-4790-AB8F-D56EB07E068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37904" y="4597548"/>
                          <a:ext cx="3408379" cy="19172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Summary Zoom 5">
                <a:extLst>
                  <a:ext uri="{FF2B5EF4-FFF2-40B4-BE49-F238E27FC236}">
                    <a16:creationId xmlns:a16="http://schemas.microsoft.com/office/drawing/2014/main" id="{220C60D8-378A-4E72-817A-5120A45D9C9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2400935" y="0"/>
                <a:ext cx="10515600" cy="6858000"/>
                <a:chOff x="12400935" y="0"/>
                <a:chExt cx="10515600" cy="6858000"/>
              </a:xfrm>
            </p:grpSpPr>
            <p:pic>
              <p:nvPicPr>
                <p:cNvPr id="2" name="Picture 2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407116" y="566041"/>
                  <a:ext cx="3363661" cy="189205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243252" y="2545752"/>
                  <a:ext cx="3425745" cy="19269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338839" y="4597548"/>
                  <a:ext cx="3408379" cy="191721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8592C89-222C-4DAA-B5A1-DC98090D48B7}"/>
              </a:ext>
            </a:extLst>
          </p:cNvPr>
          <p:cNvSpPr txBox="1"/>
          <p:nvPr/>
        </p:nvSpPr>
        <p:spPr>
          <a:xfrm>
            <a:off x="4058421" y="8082974"/>
            <a:ext cx="407515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96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hmppt</a:t>
            </a:r>
            <a:endParaRPr lang="en-MY" sz="16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963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46218-8A4E-4011-9464-39961675F570}"/>
              </a:ext>
            </a:extLst>
          </p:cNvPr>
          <p:cNvSpPr txBox="1"/>
          <p:nvPr/>
        </p:nvSpPr>
        <p:spPr>
          <a:xfrm>
            <a:off x="436532" y="1332037"/>
            <a:ext cx="1133355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15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PEMBAHASAN 3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AF122409-6779-443E-B6A4-2EAAE8F892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6658567"/>
                  </p:ext>
                </p:extLst>
              </p:nvPr>
            </p:nvGraphicFramePr>
            <p:xfrm>
              <a:off x="2971800" y="4208236"/>
              <a:ext cx="3048000" cy="1714500"/>
            </p:xfrm>
            <a:graphic>
              <a:graphicData uri="http://schemas.microsoft.com/office/powerpoint/2016/slidezoom">
                <pslz:sldZm>
                  <pslz:sldZmObj sldId="264" cId="2578669732">
                    <pslz:zmPr id="{A3CF2905-4A91-4C76-85D7-337F9758412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F122409-6779-443E-B6A4-2EAAE8F892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1800" y="420823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039AA981-E321-40C3-8D60-1A1C0614A8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2179246"/>
                  </p:ext>
                </p:extLst>
              </p:nvPr>
            </p:nvGraphicFramePr>
            <p:xfrm>
              <a:off x="6172202" y="4208236"/>
              <a:ext cx="3048000" cy="1714500"/>
            </p:xfrm>
            <a:graphic>
              <a:graphicData uri="http://schemas.microsoft.com/office/powerpoint/2016/slidezoom">
                <pslz:sldZm>
                  <pslz:sldZmObj sldId="265" cId="3781773930">
                    <pslz:zmPr id="{7AC742DD-75C5-4BF1-9E52-CD8383F029ED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39AA981-E321-40C3-8D60-1A1C0614A8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2202" y="420823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4496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DC90FB-1C31-48FB-9B20-7C8723B037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675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9C7D82-CA35-448A-AEA6-74B86DCCEC69}"/>
              </a:ext>
            </a:extLst>
          </p:cNvPr>
          <p:cNvSpPr txBox="1"/>
          <p:nvPr/>
        </p:nvSpPr>
        <p:spPr>
          <a:xfrm>
            <a:off x="4765963" y="435442"/>
            <a:ext cx="72728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MEMASUKKAN PDT DALAM </a:t>
            </a:r>
          </a:p>
          <a:p>
            <a:r>
              <a:rPr lang="nn-NO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STRUKTUR ORGANISASI</a:t>
            </a:r>
            <a:endParaRPr lang="en-MY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83DB2-F767-4E1F-A4B1-EE7E48B4422C}"/>
              </a:ext>
            </a:extLst>
          </p:cNvPr>
          <p:cNvSpPr txBox="1"/>
          <p:nvPr/>
        </p:nvSpPr>
        <p:spPr>
          <a:xfrm>
            <a:off x="4779815" y="1815138"/>
            <a:ext cx="717591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MY" dirty="0" err="1">
                <a:latin typeface="Century Gothic" panose="020B0502020202020204" pitchFamily="34" charset="0"/>
              </a:rPr>
              <a:t>Manajemen</a:t>
            </a:r>
            <a:r>
              <a:rPr lang="en-MY" dirty="0">
                <a:latin typeface="Century Gothic" panose="020B0502020202020204" pitchFamily="34" charset="0"/>
              </a:rPr>
              <a:t> yang </a:t>
            </a:r>
            <a:r>
              <a:rPr lang="en-MY" dirty="0" err="1">
                <a:latin typeface="Century Gothic" panose="020B0502020202020204" pitchFamily="34" charset="0"/>
              </a:rPr>
              <a:t>penting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adalah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bagaimana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caranya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supaya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dapat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menguntungkan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organisasi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secara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keseluruhan</a:t>
            </a:r>
            <a:r>
              <a:rPr lang="en-MY" dirty="0">
                <a:latin typeface="Century Gothic" panose="020B0502020202020204" pitchFamily="34" charset="0"/>
              </a:rPr>
              <a:t>.</a:t>
            </a:r>
          </a:p>
          <a:p>
            <a:pPr algn="just"/>
            <a:r>
              <a:rPr lang="en-MY" dirty="0" err="1">
                <a:latin typeface="Century Gothic" panose="020B0502020202020204" pitchFamily="34" charset="0"/>
              </a:rPr>
              <a:t>Sistem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terdistribusi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ini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bisa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bermacam-macam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bentuknya</a:t>
            </a:r>
            <a:r>
              <a:rPr lang="en-MY" dirty="0">
                <a:latin typeface="Century Gothic" panose="020B0502020202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dirty="0">
                <a:latin typeface="Century Gothic" panose="020B0502020202020204" pitchFamily="34" charset="0"/>
              </a:rPr>
              <a:t>Pada </a:t>
            </a:r>
            <a:r>
              <a:rPr lang="en-MY" dirty="0" err="1">
                <a:latin typeface="Century Gothic" panose="020B0502020202020204" pitchFamily="34" charset="0"/>
              </a:rPr>
              <a:t>organisasi</a:t>
            </a:r>
            <a:r>
              <a:rPr lang="en-MY" dirty="0">
                <a:latin typeface="Century Gothic" panose="020B0502020202020204" pitchFamily="34" charset="0"/>
              </a:rPr>
              <a:t> yang </a:t>
            </a:r>
            <a:r>
              <a:rPr lang="en-MY" dirty="0" err="1">
                <a:latin typeface="Century Gothic" panose="020B0502020202020204" pitchFamily="34" charset="0"/>
              </a:rPr>
              <a:t>berstruktur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hirarki</a:t>
            </a:r>
            <a:r>
              <a:rPr lang="en-MY" dirty="0">
                <a:latin typeface="Century Gothic" panose="020B0502020202020204" pitchFamily="34" charset="0"/>
              </a:rPr>
              <a:t>, </a:t>
            </a:r>
            <a:r>
              <a:rPr lang="en-MY" dirty="0" err="1">
                <a:latin typeface="Century Gothic" panose="020B0502020202020204" pitchFamily="34" charset="0"/>
              </a:rPr>
              <a:t>kontrol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pengolahan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datanya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dapat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berbentuk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hirarki</a:t>
            </a:r>
            <a:endParaRPr lang="en-MY" dirty="0">
              <a:latin typeface="Century Gothic" panose="020B0502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dirty="0">
                <a:latin typeface="Century Gothic" panose="020B0502020202020204" pitchFamily="34" charset="0"/>
              </a:rPr>
              <a:t>Yang </a:t>
            </a:r>
            <a:r>
              <a:rPr lang="en-MY" dirty="0" err="1">
                <a:latin typeface="Century Gothic" panose="020B0502020202020204" pitchFamily="34" charset="0"/>
              </a:rPr>
              <a:t>mempunyai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kontrol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otonomi</a:t>
            </a:r>
            <a:r>
              <a:rPr lang="en-MY" dirty="0">
                <a:latin typeface="Century Gothic" panose="020B0502020202020204" pitchFamily="34" charset="0"/>
              </a:rPr>
              <a:t>, </a:t>
            </a:r>
            <a:r>
              <a:rPr lang="en-MY" dirty="0" err="1">
                <a:latin typeface="Century Gothic" panose="020B0502020202020204" pitchFamily="34" charset="0"/>
              </a:rPr>
              <a:t>dapat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mempunyai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pusat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komputer</a:t>
            </a:r>
            <a:r>
              <a:rPr lang="en-MY" dirty="0">
                <a:latin typeface="Century Gothic" panose="020B0502020202020204" pitchFamily="34" charset="0"/>
              </a:rPr>
              <a:t> yang </a:t>
            </a:r>
            <a:r>
              <a:rPr lang="en-MY" dirty="0" err="1">
                <a:latin typeface="Century Gothic" panose="020B0502020202020204" pitchFamily="34" charset="0"/>
              </a:rPr>
              <a:t>otonomi</a:t>
            </a:r>
            <a:r>
              <a:rPr lang="en-MY" dirty="0">
                <a:latin typeface="Century Gothic" panose="020B0502020202020204" pitchFamily="34" charset="0"/>
              </a:rPr>
              <a:t>.</a:t>
            </a:r>
          </a:p>
          <a:p>
            <a:pPr algn="just"/>
            <a:r>
              <a:rPr lang="en-MY" dirty="0" err="1">
                <a:latin typeface="Century Gothic" panose="020B0502020202020204" pitchFamily="34" charset="0"/>
              </a:rPr>
              <a:t>Departemen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pemakai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mempunyai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tingkat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kuasa</a:t>
            </a:r>
            <a:r>
              <a:rPr lang="en-MY" dirty="0">
                <a:latin typeface="Century Gothic" panose="020B0502020202020204" pitchFamily="34" charset="0"/>
              </a:rPr>
              <a:t> dan </a:t>
            </a:r>
            <a:r>
              <a:rPr lang="en-MY" dirty="0" err="1">
                <a:latin typeface="Century Gothic" panose="020B0502020202020204" pitchFamily="34" charset="0"/>
              </a:rPr>
              <a:t>tanggung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jawab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untuk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pengolahan</a:t>
            </a:r>
            <a:r>
              <a:rPr lang="en-MY" dirty="0">
                <a:latin typeface="Century Gothic" panose="020B0502020202020204" pitchFamily="34" charset="0"/>
              </a:rPr>
              <a:t> data yang </a:t>
            </a:r>
            <a:r>
              <a:rPr lang="en-MY" dirty="0" err="1">
                <a:latin typeface="Century Gothic" panose="020B0502020202020204" pitchFamily="34" charset="0"/>
              </a:rPr>
              <a:t>sesuai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dengan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posisinya</a:t>
            </a:r>
            <a:r>
              <a:rPr lang="en-MY" dirty="0">
                <a:latin typeface="Century Gothic" panose="020B0502020202020204" pitchFamily="34" charset="0"/>
              </a:rPr>
              <a:t> pada </a:t>
            </a:r>
            <a:r>
              <a:rPr lang="en-MY" dirty="0" err="1">
                <a:latin typeface="Century Gothic" panose="020B0502020202020204" pitchFamily="34" charset="0"/>
              </a:rPr>
              <a:t>struktur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organisasi</a:t>
            </a:r>
            <a:r>
              <a:rPr lang="en-MY" dirty="0">
                <a:latin typeface="Century Gothic" panose="020B0502020202020204" pitchFamily="34" charset="0"/>
              </a:rPr>
              <a:t>.</a:t>
            </a:r>
          </a:p>
          <a:p>
            <a:pPr algn="just"/>
            <a:r>
              <a:rPr lang="en-MY" dirty="0">
                <a:latin typeface="Century Gothic" panose="020B0502020202020204" pitchFamily="34" charset="0"/>
              </a:rPr>
              <a:t>Jadi </a:t>
            </a:r>
            <a:r>
              <a:rPr lang="en-MY" dirty="0" err="1">
                <a:latin typeface="Century Gothic" panose="020B0502020202020204" pitchFamily="34" charset="0"/>
              </a:rPr>
              <a:t>tidak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ada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lagi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departemen</a:t>
            </a:r>
            <a:r>
              <a:rPr lang="en-MY" dirty="0">
                <a:latin typeface="Century Gothic" panose="020B0502020202020204" pitchFamily="34" charset="0"/>
              </a:rPr>
              <a:t> yang </a:t>
            </a:r>
            <a:r>
              <a:rPr lang="en-MY" dirty="0" err="1">
                <a:latin typeface="Century Gothic" panose="020B0502020202020204" pitchFamily="34" charset="0"/>
              </a:rPr>
              <a:t>dapat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mempersalahkan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bagian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komputer</a:t>
            </a:r>
            <a:r>
              <a:rPr lang="en-MY" dirty="0">
                <a:latin typeface="Century Gothic" panose="020B0502020202020204" pitchFamily="34" charset="0"/>
              </a:rPr>
              <a:t>, </a:t>
            </a:r>
            <a:r>
              <a:rPr lang="en-MY" dirty="0" err="1">
                <a:latin typeface="Century Gothic" panose="020B0502020202020204" pitchFamily="34" charset="0"/>
              </a:rPr>
              <a:t>karena</a:t>
            </a:r>
            <a:r>
              <a:rPr lang="en-MY" dirty="0">
                <a:latin typeface="Century Gothic" panose="020B0502020202020204" pitchFamily="34" charset="0"/>
              </a:rPr>
              <a:t> masing-masing </a:t>
            </a:r>
            <a:r>
              <a:rPr lang="en-MY" dirty="0" err="1">
                <a:latin typeface="Century Gothic" panose="020B0502020202020204" pitchFamily="34" charset="0"/>
              </a:rPr>
              <a:t>bertanggung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jawab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akan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komputernya</a:t>
            </a:r>
            <a:r>
              <a:rPr lang="en-MY" dirty="0">
                <a:latin typeface="Century Gothic" panose="020B0502020202020204" pitchFamily="34" charset="0"/>
              </a:rPr>
              <a:t>.</a:t>
            </a:r>
          </a:p>
          <a:p>
            <a:pPr algn="just"/>
            <a:r>
              <a:rPr lang="en-MY" dirty="0">
                <a:latin typeface="Century Gothic" panose="020B0502020202020204" pitchFamily="34" charset="0"/>
              </a:rPr>
              <a:t>Tingkat </a:t>
            </a:r>
            <a:r>
              <a:rPr lang="en-MY" dirty="0" err="1">
                <a:latin typeface="Century Gothic" panose="020B0502020202020204" pitchFamily="34" charset="0"/>
              </a:rPr>
              <a:t>tanggung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jawab</a:t>
            </a:r>
            <a:r>
              <a:rPr lang="en-MY" dirty="0">
                <a:latin typeface="Century Gothic" panose="020B0502020202020204" pitchFamily="34" charset="0"/>
              </a:rPr>
              <a:t> PDT </a:t>
            </a:r>
            <a:r>
              <a:rPr lang="en-MY" dirty="0" err="1">
                <a:latin typeface="Century Gothic" panose="020B0502020202020204" pitchFamily="34" charset="0"/>
              </a:rPr>
              <a:t>sama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dengan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tanggung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jawab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manajer</a:t>
            </a:r>
            <a:r>
              <a:rPr lang="en-MY" dirty="0">
                <a:latin typeface="Century Gothic" panose="020B0502020202020204" pitchFamily="34" charset="0"/>
              </a:rPr>
              <a:t>. Dan </a:t>
            </a:r>
            <a:r>
              <a:rPr lang="en-MY" dirty="0" err="1">
                <a:latin typeface="Century Gothic" panose="020B0502020202020204" pitchFamily="34" charset="0"/>
              </a:rPr>
              <a:t>komputer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tidak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lagi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jauh</a:t>
            </a:r>
            <a:r>
              <a:rPr lang="en-MY" dirty="0">
                <a:latin typeface="Century Gothic" panose="020B0502020202020204" pitchFamily="34" charset="0"/>
              </a:rPr>
              <a:t> dan </a:t>
            </a:r>
            <a:r>
              <a:rPr lang="en-MY" dirty="0" err="1">
                <a:latin typeface="Century Gothic" panose="020B0502020202020204" pitchFamily="34" charset="0"/>
              </a:rPr>
              <a:t>tidak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terkontrol</a:t>
            </a:r>
            <a:r>
              <a:rPr lang="en-MY" dirty="0">
                <a:latin typeface="Century Gothic" panose="020B0502020202020204" pitchFamily="34" charset="0"/>
              </a:rPr>
              <a:t>.</a:t>
            </a:r>
          </a:p>
          <a:p>
            <a:pPr algn="just"/>
            <a:endParaRPr lang="en-MY" dirty="0">
              <a:latin typeface="Century Gothic" panose="020B0502020202020204" pitchFamily="34" charset="0"/>
            </a:endParaRPr>
          </a:p>
          <a:p>
            <a:pPr algn="just"/>
            <a:endParaRPr lang="en-MY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669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C3C16F33-7056-47E3-ACF3-7DB22333C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7981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FBC6FE-C5BE-4E18-B3D8-E031AD48F3C9}"/>
              </a:ext>
            </a:extLst>
          </p:cNvPr>
          <p:cNvSpPr txBox="1"/>
          <p:nvPr/>
        </p:nvSpPr>
        <p:spPr>
          <a:xfrm>
            <a:off x="4353494" y="573991"/>
            <a:ext cx="69942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Macam pengaruh PDT </a:t>
            </a:r>
          </a:p>
          <a:p>
            <a:r>
              <a:rPr lang="pt-BR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pada organisasi</a:t>
            </a:r>
            <a:endParaRPr lang="en-MY" sz="4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1551B4-3388-40E7-A8E2-933E6DAFA79E}"/>
              </a:ext>
            </a:extLst>
          </p:cNvPr>
          <p:cNvSpPr txBox="1"/>
          <p:nvPr/>
        </p:nvSpPr>
        <p:spPr>
          <a:xfrm>
            <a:off x="4353493" y="2143651"/>
            <a:ext cx="769996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dirty="0" err="1">
                <a:latin typeface="Century Gothic" panose="020B0502020202020204" pitchFamily="34" charset="0"/>
              </a:rPr>
              <a:t>Departemen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pemakai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memiliki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fasilitas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komputer</a:t>
            </a:r>
            <a:r>
              <a:rPr lang="en-MY" dirty="0">
                <a:latin typeface="Century Gothic" panose="020B0502020202020204" pitchFamily="34" charset="0"/>
              </a:rPr>
              <a:t> dan </a:t>
            </a:r>
            <a:r>
              <a:rPr lang="en-MY" dirty="0" err="1">
                <a:latin typeface="Century Gothic" panose="020B0502020202020204" pitchFamily="34" charset="0"/>
              </a:rPr>
              <a:t>akses</a:t>
            </a:r>
            <a:r>
              <a:rPr lang="en-MY" dirty="0">
                <a:latin typeface="Century Gothic" panose="020B0502020202020204" pitchFamily="34" charset="0"/>
              </a:rPr>
              <a:t> data yang </a:t>
            </a:r>
            <a:r>
              <a:rPr lang="en-MY" dirty="0" err="1">
                <a:latin typeface="Century Gothic" panose="020B0502020202020204" pitchFamily="34" charset="0"/>
              </a:rPr>
              <a:t>lebih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baik</a:t>
            </a:r>
            <a:r>
              <a:rPr lang="en-MY" dirty="0">
                <a:latin typeface="Century Gothic" panose="020B0502020202020204" pitchFamily="34" charset="0"/>
              </a:rPr>
              <a:t>. </a:t>
            </a:r>
            <a:r>
              <a:rPr lang="en-MY" dirty="0" err="1">
                <a:latin typeface="Century Gothic" panose="020B0502020202020204" pitchFamily="34" charset="0"/>
              </a:rPr>
              <a:t>Pengolahan</a:t>
            </a:r>
            <a:r>
              <a:rPr lang="en-MY" dirty="0">
                <a:latin typeface="Century Gothic" panose="020B0502020202020204" pitchFamily="34" charset="0"/>
              </a:rPr>
              <a:t> data </a:t>
            </a:r>
            <a:r>
              <a:rPr lang="en-MY" dirty="0" err="1">
                <a:latin typeface="Century Gothic" panose="020B0502020202020204" pitchFamily="34" charset="0"/>
              </a:rPr>
              <a:t>dapat</a:t>
            </a:r>
            <a:r>
              <a:rPr lang="en-MY" dirty="0">
                <a:latin typeface="Century Gothic" panose="020B0502020202020204" pitchFamily="34" charset="0"/>
              </a:rPr>
              <a:t> on-line </a:t>
            </a:r>
            <a:r>
              <a:rPr lang="en-MY" dirty="0" err="1">
                <a:latin typeface="Century Gothic" panose="020B0502020202020204" pitchFamily="34" charset="0"/>
              </a:rPr>
              <a:t>dengan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waktu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respons</a:t>
            </a:r>
            <a:r>
              <a:rPr lang="en-MY" dirty="0">
                <a:latin typeface="Century Gothic" panose="020B0502020202020204" pitchFamily="34" charset="0"/>
              </a:rPr>
              <a:t> yang </a:t>
            </a:r>
            <a:r>
              <a:rPr lang="en-MY" dirty="0" err="1">
                <a:latin typeface="Century Gothic" panose="020B0502020202020204" pitchFamily="34" charset="0"/>
              </a:rPr>
              <a:t>cukup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cepat</a:t>
            </a:r>
            <a:r>
              <a:rPr lang="en-MY" dirty="0">
                <a:latin typeface="Century Gothic" panose="020B0502020202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dirty="0" err="1">
                <a:latin typeface="Century Gothic" panose="020B0502020202020204" pitchFamily="34" charset="0"/>
              </a:rPr>
              <a:t>Departemen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pemakai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bertanggung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jawab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dalam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menggunakan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komputer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mereka</a:t>
            </a:r>
            <a:r>
              <a:rPr lang="en-MY" dirty="0">
                <a:latin typeface="Century Gothic" panose="020B0502020202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dirty="0" err="1">
                <a:latin typeface="Century Gothic" panose="020B0502020202020204" pitchFamily="34" charset="0"/>
              </a:rPr>
              <a:t>Pemasukan</a:t>
            </a:r>
            <a:r>
              <a:rPr lang="en-MY" dirty="0">
                <a:latin typeface="Century Gothic" panose="020B0502020202020204" pitchFamily="34" charset="0"/>
              </a:rPr>
              <a:t> data </a:t>
            </a:r>
            <a:r>
              <a:rPr lang="en-MY" dirty="0" err="1">
                <a:latin typeface="Century Gothic" panose="020B0502020202020204" pitchFamily="34" charset="0"/>
              </a:rPr>
              <a:t>dipindahkan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ke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departemen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pemakai</a:t>
            </a:r>
            <a:r>
              <a:rPr lang="en-MY" dirty="0">
                <a:latin typeface="Century Gothic" panose="020B0502020202020204" pitchFamily="34" charset="0"/>
              </a:rPr>
              <a:t>, </a:t>
            </a:r>
            <a:r>
              <a:rPr lang="en-MY" dirty="0" err="1">
                <a:latin typeface="Century Gothic" panose="020B0502020202020204" pitchFamily="34" charset="0"/>
              </a:rPr>
              <a:t>sehingga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mereka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bertanggung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jawab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atas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>
                <a:latin typeface="Century Gothic" panose="020B0502020202020204" pitchFamily="34" charset="0"/>
              </a:rPr>
              <a:t>ketepatan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datanya</a:t>
            </a:r>
            <a:r>
              <a:rPr lang="en-MY" dirty="0">
                <a:latin typeface="Century Gothic" panose="020B0502020202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dirty="0">
                <a:latin typeface="Century Gothic" panose="020B0502020202020204" pitchFamily="34" charset="0"/>
              </a:rPr>
              <a:t>Proses </a:t>
            </a:r>
            <a:r>
              <a:rPr lang="en-MY" dirty="0" err="1">
                <a:latin typeface="Century Gothic" panose="020B0502020202020204" pitchFamily="34" charset="0"/>
              </a:rPr>
              <a:t>informasi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fungsional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dapat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didistribusikan</a:t>
            </a:r>
            <a:r>
              <a:rPr lang="en-MY" dirty="0">
                <a:latin typeface="Century Gothic" panose="020B0502020202020204" pitchFamily="34" charset="0"/>
              </a:rPr>
              <a:t>, </a:t>
            </a:r>
            <a:r>
              <a:rPr lang="en-MY" dirty="0" err="1">
                <a:latin typeface="Century Gothic" panose="020B0502020202020204" pitchFamily="34" charset="0"/>
              </a:rPr>
              <a:t>sedangkan</a:t>
            </a:r>
            <a:r>
              <a:rPr lang="en-MY" dirty="0">
                <a:latin typeface="Century Gothic" panose="020B0502020202020204" pitchFamily="34" charset="0"/>
              </a:rPr>
              <a:t> yang strategi </a:t>
            </a:r>
            <a:r>
              <a:rPr lang="en-MY" dirty="0" err="1">
                <a:latin typeface="Century Gothic" panose="020B0502020202020204" pitchFamily="34" charset="0"/>
              </a:rPr>
              <a:t>dipusatkan</a:t>
            </a:r>
            <a:r>
              <a:rPr lang="en-MY" dirty="0">
                <a:latin typeface="Century Gothic" panose="020B0502020202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dirty="0" err="1">
                <a:latin typeface="Century Gothic" panose="020B0502020202020204" pitchFamily="34" charset="0"/>
              </a:rPr>
              <a:t>Manajemen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fungsional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lebih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efisien</a:t>
            </a:r>
            <a:r>
              <a:rPr lang="en-MY" dirty="0">
                <a:latin typeface="Century Gothic" panose="020B0502020202020204" pitchFamily="34" charset="0"/>
              </a:rPr>
              <a:t> dan </a:t>
            </a:r>
            <a:r>
              <a:rPr lang="en-MY" dirty="0" err="1">
                <a:latin typeface="Century Gothic" panose="020B0502020202020204" pitchFamily="34" charset="0"/>
              </a:rPr>
              <a:t>bertanggung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jawab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untuk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kegiatan</a:t>
            </a:r>
            <a:r>
              <a:rPr lang="en-MY" dirty="0">
                <a:latin typeface="Century Gothic" panose="020B0502020202020204" pitchFamily="34" charset="0"/>
              </a:rPr>
              <a:t> masing- masing. (</a:t>
            </a:r>
            <a:r>
              <a:rPr lang="en-MY" dirty="0" err="1">
                <a:latin typeface="Century Gothic" panose="020B0502020202020204" pitchFamily="34" charset="0"/>
              </a:rPr>
              <a:t>tidak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lagi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mempersalahkan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komputer</a:t>
            </a:r>
            <a:r>
              <a:rPr lang="en-MY" dirty="0">
                <a:latin typeface="Century Gothic" panose="020B0502020202020204" pitchFamily="34" charset="0"/>
              </a:rPr>
              <a:t> yang </a:t>
            </a:r>
            <a:r>
              <a:rPr lang="en-MY" dirty="0" err="1">
                <a:latin typeface="Century Gothic" panose="020B0502020202020204" pitchFamily="34" charset="0"/>
              </a:rPr>
              <a:t>jauh</a:t>
            </a:r>
            <a:r>
              <a:rPr lang="en-MY" dirty="0">
                <a:latin typeface="Century Gothic" panose="020B0502020202020204" pitchFamily="34" charset="0"/>
              </a:rPr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dirty="0" err="1">
                <a:latin typeface="Century Gothic" panose="020B0502020202020204" pitchFamily="34" charset="0"/>
              </a:rPr>
              <a:t>Manajemen</a:t>
            </a:r>
            <a:r>
              <a:rPr lang="en-MY" dirty="0">
                <a:latin typeface="Century Gothic" panose="020B0502020202020204" pitchFamily="34" charset="0"/>
              </a:rPr>
              <a:t> strategi </a:t>
            </a:r>
            <a:r>
              <a:rPr lang="en-MY" dirty="0" err="1">
                <a:latin typeface="Century Gothic" panose="020B0502020202020204" pitchFamily="34" charset="0"/>
              </a:rPr>
              <a:t>mempunyai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logistik</a:t>
            </a:r>
            <a:r>
              <a:rPr lang="en-MY" dirty="0">
                <a:latin typeface="Century Gothic" panose="020B0502020202020204" pitchFamily="34" charset="0"/>
              </a:rPr>
              <a:t> yang </a:t>
            </a:r>
            <a:r>
              <a:rPr lang="en-MY" dirty="0" err="1">
                <a:latin typeface="Century Gothic" panose="020B0502020202020204" pitchFamily="34" charset="0"/>
              </a:rPr>
              <a:t>luas</a:t>
            </a:r>
            <a:r>
              <a:rPr lang="en-MY" dirty="0">
                <a:latin typeface="Century Gothic" panose="020B0502020202020204" pitchFamily="34" charset="0"/>
              </a:rPr>
              <a:t> pada </a:t>
            </a:r>
            <a:r>
              <a:rPr lang="en-MY" dirty="0" err="1">
                <a:latin typeface="Century Gothic" panose="020B0502020202020204" pitchFamily="34" charset="0"/>
              </a:rPr>
              <a:t>satu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lokasi</a:t>
            </a:r>
            <a:r>
              <a:rPr lang="en-MY" dirty="0">
                <a:latin typeface="Century Gothic" panose="020B0502020202020204" pitchFamily="34" charset="0"/>
              </a:rPr>
              <a:t>.</a:t>
            </a:r>
          </a:p>
          <a:p>
            <a:pPr algn="just"/>
            <a:endParaRPr lang="en-MY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773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13F95D6-2619-467D-9BAD-9966CD60ABBF}"/>
              </a:ext>
            </a:extLst>
          </p:cNvPr>
          <p:cNvSpPr txBox="1"/>
          <p:nvPr/>
        </p:nvSpPr>
        <p:spPr>
          <a:xfrm>
            <a:off x="-4663154" y="2087463"/>
            <a:ext cx="4099199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6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Title</a:t>
            </a:r>
          </a:p>
          <a:p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7AC864EB-374B-42EB-9ED1-7B1E7C1AF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6309">
            <a:off x="3768901" y="787877"/>
            <a:ext cx="4654196" cy="5282243"/>
          </a:xfrm>
          <a:prstGeom prst="rect">
            <a:avLst/>
          </a:prstGeom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Summary Zoom 5">
                <a:extLst>
                  <a:ext uri="{FF2B5EF4-FFF2-40B4-BE49-F238E27FC236}">
                    <a16:creationId xmlns:a16="http://schemas.microsoft.com/office/drawing/2014/main" id="{220C60D8-378A-4E72-817A-5120A45D9C9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400935" y="0"/>
              <a:ext cx="10515600" cy="6858000"/>
            </p:xfrm>
            <a:graphic>
              <a:graphicData uri="http://schemas.microsoft.com/office/powerpoint/2016/summaryzoom">
                <psuz:summaryZm>
                  <psuz:summaryZmObj sectionId="{8D9AA0DF-0C9E-415C-BD1F-7932EEB99021}" offsetFactorX="-23564" offsetFactorY="-18684" scaleFactorX="71083" scaleFactorY="71083">
                    <psuz:zmPr id="{77D43EA5-28FE-4B87-AFC8-1BC6DE605A9A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181" y="566041"/>
                          <a:ext cx="3363661" cy="18920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60621AF-2D1D-4E5D-AE85-C85F8AE3E2E1}" offsetFactorX="-66723" offsetFactorY="56348" scaleFactorX="72395" scaleFactorY="72395">
                    <psuz:zmPr id="{C02ABDF2-F6A7-401B-9B14-894E9C6D94D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42317" y="2545752"/>
                          <a:ext cx="3425745" cy="19269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E676CF4-E2BD-47E0-97EF-7C366DEA76D6}" offsetFactorX="123394" offsetFactorY="26582" scaleFactorX="72028" scaleFactorY="72028">
                    <psuz:zmPr id="{E8FEE9D4-FE48-4790-AB8F-D56EB07E068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37904" y="4597548"/>
                          <a:ext cx="3408379" cy="19172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Summary Zoom 5">
                <a:extLst>
                  <a:ext uri="{FF2B5EF4-FFF2-40B4-BE49-F238E27FC236}">
                    <a16:creationId xmlns:a16="http://schemas.microsoft.com/office/drawing/2014/main" id="{220C60D8-378A-4E72-817A-5120A45D9C9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2400935" y="0"/>
                <a:ext cx="10515600" cy="6858000"/>
                <a:chOff x="12400935" y="0"/>
                <a:chExt cx="10515600" cy="6858000"/>
              </a:xfrm>
            </p:grpSpPr>
            <p:pic>
              <p:nvPicPr>
                <p:cNvPr id="2" name="Picture 2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407116" y="566041"/>
                  <a:ext cx="3363661" cy="189205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243252" y="2545752"/>
                  <a:ext cx="3425745" cy="19269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338839" y="4597548"/>
                  <a:ext cx="3408379" cy="191721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8592C89-222C-4DAA-B5A1-DC98090D48B7}"/>
              </a:ext>
            </a:extLst>
          </p:cNvPr>
          <p:cNvSpPr txBox="1"/>
          <p:nvPr/>
        </p:nvSpPr>
        <p:spPr>
          <a:xfrm>
            <a:off x="549035" y="2186519"/>
            <a:ext cx="110939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6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PENGARUH PENGOLAHAN </a:t>
            </a:r>
          </a:p>
          <a:p>
            <a:pPr algn="ctr"/>
            <a:r>
              <a:rPr lang="en-MY" sz="6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TERDISTRIBUSI PADA ORGANISASI</a:t>
            </a:r>
            <a:endParaRPr lang="en-MY" sz="8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919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BFFC5E7-E550-4093-87C2-67EF1B2226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6309">
            <a:off x="1936102" y="-454989"/>
            <a:ext cx="8319793" cy="9442482"/>
          </a:xfrm>
          <a:prstGeom prst="rect">
            <a:avLst/>
          </a:prstGeom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9727D4F0-47C5-495C-9DAF-BE6C8223B2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6291544"/>
                  </p:ext>
                </p:extLst>
              </p:nvPr>
            </p:nvGraphicFramePr>
            <p:xfrm>
              <a:off x="838200" y="0"/>
              <a:ext cx="10515600" cy="6858000"/>
            </p:xfrm>
            <a:graphic>
              <a:graphicData uri="http://schemas.microsoft.com/office/powerpoint/2016/summaryzoom">
                <psuz:summaryZm>
                  <psuz:summaryZmObj sectionId="{8D9AA0DF-0C9E-415C-BD1F-7932EEB99021}" offsetFactorX="101105" offsetFactorY="-18684" scaleFactorX="71083" scaleFactorY="71083">
                    <psuz:zmPr id="{77D43EA5-28FE-4B87-AFC8-1BC6DE605A9A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905543" y="566041"/>
                          <a:ext cx="3363661" cy="18920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60621AF-2D1D-4E5D-AE85-C85F8AE3E2E1}" offsetFactorX="-1989" offsetFactorY="56348" scaleFactorX="72395" scaleFactorY="72395">
                    <psuz:zmPr id="{C02ABDF2-F6A7-401B-9B14-894E9C6D94D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905543" y="2545752"/>
                          <a:ext cx="3425745" cy="19269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E676CF4-E2BD-47E0-97EF-7C366DEA76D6}" offsetFactorX="101577" offsetFactorY="26582" scaleFactorX="72028" scaleFactorY="72028">
                    <psuz:zmPr id="{E8FEE9D4-FE48-4790-AB8F-D56EB07E068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905519" y="4597548"/>
                          <a:ext cx="3408379" cy="19172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9727D4F0-47C5-495C-9DAF-BE6C8223B2CB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0"/>
                <a:ext cx="10515600" cy="6858000"/>
                <a:chOff x="838200" y="0"/>
                <a:chExt cx="10515600" cy="6858000"/>
              </a:xfrm>
            </p:grpSpPr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43743" y="566041"/>
                  <a:ext cx="3363661" cy="189205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3743" y="2545752"/>
                  <a:ext cx="3425745" cy="19269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43719" y="4597548"/>
                  <a:ext cx="3408379" cy="191721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FFCDC79-DD8C-4138-B0CA-2F2CB49BF192}"/>
              </a:ext>
            </a:extLst>
          </p:cNvPr>
          <p:cNvSpPr txBox="1"/>
          <p:nvPr/>
        </p:nvSpPr>
        <p:spPr>
          <a:xfrm>
            <a:off x="464457" y="1962863"/>
            <a:ext cx="58913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7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KELOMPOK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F3D57-6DC2-4476-8413-DF5902C176C5}"/>
              </a:ext>
            </a:extLst>
          </p:cNvPr>
          <p:cNvSpPr txBox="1"/>
          <p:nvPr/>
        </p:nvSpPr>
        <p:spPr>
          <a:xfrm>
            <a:off x="-8566199" y="7716087"/>
            <a:ext cx="31794281" cy="1421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78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hmppt</a:t>
            </a:r>
            <a:endParaRPr lang="en-MY" sz="78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1D8B8E-2CCC-8062-FE00-091AB0B8892A}"/>
              </a:ext>
            </a:extLst>
          </p:cNvPr>
          <p:cNvSpPr txBox="1"/>
          <p:nvPr/>
        </p:nvSpPr>
        <p:spPr>
          <a:xfrm>
            <a:off x="478972" y="3160111"/>
            <a:ext cx="57621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b="1" dirty="0">
                <a:solidFill>
                  <a:schemeClr val="bg1"/>
                </a:solidFill>
                <a:latin typeface="Century Gothic" panose="020B0502020202020204" pitchFamily="34" charset="0"/>
              </a:rPr>
              <a:t>Dwi </a:t>
            </a:r>
            <a:r>
              <a:rPr lang="en-MY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Andriyani</a:t>
            </a:r>
            <a:r>
              <a:rPr lang="en-MY" b="1" dirty="0">
                <a:solidFill>
                  <a:schemeClr val="bg1"/>
                </a:solidFill>
                <a:latin typeface="Century Gothic" panose="020B0502020202020204" pitchFamily="34" charset="0"/>
              </a:rPr>
              <a:t>		(6101121001)</a:t>
            </a:r>
          </a:p>
          <a:p>
            <a:pPr algn="ctr"/>
            <a:r>
              <a:rPr lang="en-MY" b="1" dirty="0">
                <a:solidFill>
                  <a:schemeClr val="bg1"/>
                </a:solidFill>
                <a:latin typeface="Century Gothic" panose="020B0502020202020204" pitchFamily="34" charset="0"/>
              </a:rPr>
              <a:t>Qaulan Sakila Usman	(6101121004)</a:t>
            </a:r>
          </a:p>
          <a:p>
            <a:pPr algn="ctr"/>
            <a:r>
              <a:rPr lang="en-MY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Jubaidah</a:t>
            </a:r>
            <a:r>
              <a:rPr lang="en-MY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MY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Hamjah</a:t>
            </a:r>
            <a:r>
              <a:rPr lang="en-MY" b="1" dirty="0">
                <a:solidFill>
                  <a:schemeClr val="bg1"/>
                </a:solidFill>
                <a:latin typeface="Century Gothic" panose="020B0502020202020204" pitchFamily="34" charset="0"/>
              </a:rPr>
              <a:t>	(6101121015)</a:t>
            </a:r>
          </a:p>
          <a:p>
            <a:pPr algn="ctr"/>
            <a:r>
              <a:rPr lang="en-MY" b="1" dirty="0">
                <a:solidFill>
                  <a:schemeClr val="bg1"/>
                </a:solidFill>
                <a:latin typeface="Century Gothic" panose="020B0502020202020204" pitchFamily="34" charset="0"/>
              </a:rPr>
              <a:t>Tiara </a:t>
            </a:r>
            <a:r>
              <a:rPr lang="en-MY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Rahayu</a:t>
            </a:r>
            <a:r>
              <a:rPr lang="en-MY" b="1" dirty="0">
                <a:solidFill>
                  <a:schemeClr val="bg1"/>
                </a:solidFill>
                <a:latin typeface="Century Gothic" panose="020B0502020202020204" pitchFamily="34" charset="0"/>
              </a:rPr>
              <a:t>		(6101121018)</a:t>
            </a:r>
          </a:p>
          <a:p>
            <a:pPr algn="ctr"/>
            <a:r>
              <a:rPr lang="en-MY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Sarinawati</a:t>
            </a:r>
            <a:r>
              <a:rPr lang="en-MY" b="1" dirty="0">
                <a:solidFill>
                  <a:schemeClr val="bg1"/>
                </a:solidFill>
                <a:latin typeface="Century Gothic" panose="020B0502020202020204" pitchFamily="34" charset="0"/>
              </a:rPr>
              <a:t> Hasan	(6101121043)</a:t>
            </a:r>
          </a:p>
          <a:p>
            <a:pPr marL="342900" indent="-342900" algn="ctr">
              <a:buAutoNum type="arabicPeriod"/>
            </a:pPr>
            <a:endParaRPr lang="en-MY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772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15DA86-8FF2-4CCC-B46B-BA6BC7BF4B54}"/>
              </a:ext>
            </a:extLst>
          </p:cNvPr>
          <p:cNvSpPr txBox="1"/>
          <p:nvPr/>
        </p:nvSpPr>
        <p:spPr>
          <a:xfrm>
            <a:off x="478181" y="1645683"/>
            <a:ext cx="1133355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15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PEMBAHASAN 1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9A875FB6-2744-4CE8-BA2D-B0D2D8E9C6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3328524"/>
                  </p:ext>
                </p:extLst>
              </p:nvPr>
            </p:nvGraphicFramePr>
            <p:xfrm>
              <a:off x="3048000" y="4427637"/>
              <a:ext cx="3048000" cy="1714500"/>
            </p:xfrm>
            <a:graphic>
              <a:graphicData uri="http://schemas.microsoft.com/office/powerpoint/2016/slidezoom">
                <pslz:sldZm>
                  <pslz:sldZmObj sldId="260" cId="1598830874">
                    <pslz:zmPr id="{A1438C30-3D67-4945-A7FC-A5DF01D5045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A875FB6-2744-4CE8-BA2D-B0D2D8E9C6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8000" y="442763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ACB0FC04-320E-463E-910C-3EB22A65BE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2738823"/>
                  </p:ext>
                </p:extLst>
              </p:nvPr>
            </p:nvGraphicFramePr>
            <p:xfrm>
              <a:off x="6096000" y="4427637"/>
              <a:ext cx="3048000" cy="1714500"/>
            </p:xfrm>
            <a:graphic>
              <a:graphicData uri="http://schemas.microsoft.com/office/powerpoint/2016/slidezoom">
                <pslz:sldZm>
                  <pslz:sldZmObj sldId="261" cId="3667921507">
                    <pslz:zmPr id="{AF7C8118-03FC-4E42-A3E3-334C04F2A41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CB0FC04-320E-463E-910C-3EB22A65BE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6000" y="442763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CBCF5AA-8D30-4ED2-9E23-5831B6D06E91}"/>
              </a:ext>
            </a:extLst>
          </p:cNvPr>
          <p:cNvSpPr txBox="1"/>
          <p:nvPr/>
        </p:nvSpPr>
        <p:spPr>
          <a:xfrm>
            <a:off x="5195323" y="7150001"/>
            <a:ext cx="597150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subpoint1</a:t>
            </a:r>
          </a:p>
          <a:p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58C4AF-4768-4F51-9970-BFCF8851C819}"/>
              </a:ext>
            </a:extLst>
          </p:cNvPr>
          <p:cNvSpPr txBox="1"/>
          <p:nvPr/>
        </p:nvSpPr>
        <p:spPr>
          <a:xfrm>
            <a:off x="5195323" y="10852777"/>
            <a:ext cx="6117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Lorem ipsum </a:t>
            </a:r>
            <a:r>
              <a:rPr lang="en-MY" dirty="0" err="1"/>
              <a:t>dolor</a:t>
            </a:r>
            <a:r>
              <a:rPr lang="en-MY" dirty="0"/>
              <a:t> sit </a:t>
            </a:r>
            <a:r>
              <a:rPr lang="en-MY" dirty="0" err="1"/>
              <a:t>amet</a:t>
            </a:r>
            <a:r>
              <a:rPr lang="en-MY" dirty="0"/>
              <a:t>, </a:t>
            </a:r>
            <a:r>
              <a:rPr lang="en-MY" dirty="0" err="1"/>
              <a:t>consectetur</a:t>
            </a:r>
            <a:r>
              <a:rPr lang="en-MY" dirty="0"/>
              <a:t> </a:t>
            </a:r>
            <a:r>
              <a:rPr lang="en-MY" dirty="0" err="1"/>
              <a:t>adipiscing</a:t>
            </a:r>
            <a:r>
              <a:rPr lang="en-MY" dirty="0"/>
              <a:t> </a:t>
            </a:r>
            <a:r>
              <a:rPr lang="en-MY" dirty="0" err="1"/>
              <a:t>elit</a:t>
            </a:r>
            <a:r>
              <a:rPr lang="en-MY" dirty="0"/>
              <a:t>, </a:t>
            </a:r>
            <a:r>
              <a:rPr lang="en-MY" dirty="0" err="1"/>
              <a:t>sed</a:t>
            </a:r>
            <a:r>
              <a:rPr lang="en-MY" dirty="0"/>
              <a:t> do </a:t>
            </a:r>
            <a:r>
              <a:rPr lang="en-MY" dirty="0" err="1"/>
              <a:t>eiusmod</a:t>
            </a:r>
            <a:r>
              <a:rPr lang="en-MY" dirty="0"/>
              <a:t> </a:t>
            </a:r>
            <a:r>
              <a:rPr lang="en-MY" dirty="0" err="1">
                <a:latin typeface="Century" panose="02040604050505020304" pitchFamily="18" charset="0"/>
              </a:rPr>
              <a:t>tempor</a:t>
            </a:r>
            <a:r>
              <a:rPr lang="en-MY" dirty="0"/>
              <a:t> </a:t>
            </a:r>
            <a:r>
              <a:rPr lang="en-MY" dirty="0" err="1"/>
              <a:t>incididunt</a:t>
            </a:r>
            <a:r>
              <a:rPr lang="en-MY" dirty="0"/>
              <a:t> </a:t>
            </a:r>
            <a:r>
              <a:rPr lang="en-MY" dirty="0" err="1"/>
              <a:t>ut</a:t>
            </a:r>
            <a:r>
              <a:rPr lang="en-MY" dirty="0"/>
              <a:t> labore et dolore magna </a:t>
            </a:r>
            <a:r>
              <a:rPr lang="en-MY" dirty="0" err="1"/>
              <a:t>aliqua</a:t>
            </a:r>
            <a:r>
              <a:rPr lang="en-MY" dirty="0"/>
              <a:t>. Ut </a:t>
            </a:r>
            <a:r>
              <a:rPr lang="en-MY" dirty="0" err="1"/>
              <a:t>enim</a:t>
            </a:r>
            <a:r>
              <a:rPr lang="en-MY" dirty="0"/>
              <a:t> ad minim </a:t>
            </a:r>
            <a:r>
              <a:rPr lang="en-MY" dirty="0" err="1"/>
              <a:t>veniam</a:t>
            </a:r>
            <a:r>
              <a:rPr lang="en-MY" dirty="0"/>
              <a:t>, </a:t>
            </a:r>
            <a:r>
              <a:rPr lang="en-MY" dirty="0" err="1"/>
              <a:t>quis</a:t>
            </a:r>
            <a:r>
              <a:rPr lang="en-MY" dirty="0"/>
              <a:t> </a:t>
            </a:r>
            <a:r>
              <a:rPr lang="en-MY" dirty="0" err="1"/>
              <a:t>nostrud</a:t>
            </a:r>
            <a:r>
              <a:rPr lang="en-MY" dirty="0"/>
              <a:t> exercitation </a:t>
            </a:r>
            <a:r>
              <a:rPr lang="en-MY" dirty="0" err="1"/>
              <a:t>ullamco</a:t>
            </a:r>
            <a:r>
              <a:rPr lang="en-MY" dirty="0"/>
              <a:t> </a:t>
            </a:r>
            <a:r>
              <a:rPr lang="en-MY" dirty="0" err="1"/>
              <a:t>laboris</a:t>
            </a:r>
            <a:r>
              <a:rPr lang="en-MY" dirty="0"/>
              <a:t> nisi </a:t>
            </a:r>
            <a:r>
              <a:rPr lang="en-MY" dirty="0" err="1"/>
              <a:t>ut</a:t>
            </a:r>
            <a:r>
              <a:rPr lang="en-MY" dirty="0"/>
              <a:t> </a:t>
            </a:r>
            <a:r>
              <a:rPr lang="en-MY" dirty="0" err="1"/>
              <a:t>aliquip</a:t>
            </a:r>
            <a:r>
              <a:rPr lang="en-MY" dirty="0"/>
              <a:t> ex </a:t>
            </a:r>
            <a:r>
              <a:rPr lang="en-MY" dirty="0" err="1"/>
              <a:t>ea</a:t>
            </a:r>
            <a:r>
              <a:rPr lang="en-MY" dirty="0"/>
              <a:t> </a:t>
            </a:r>
            <a:r>
              <a:rPr lang="en-MY" dirty="0" err="1"/>
              <a:t>commodo</a:t>
            </a:r>
            <a:r>
              <a:rPr lang="en-MY" dirty="0"/>
              <a:t> </a:t>
            </a:r>
            <a:r>
              <a:rPr lang="en-MY" dirty="0" err="1"/>
              <a:t>consequat</a:t>
            </a:r>
            <a:r>
              <a:rPr lang="en-MY" dirty="0"/>
              <a:t>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A3FD68-5CAE-40F5-A9AE-D61E4606F44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2152" y="1168400"/>
            <a:ext cx="4741292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21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AA72B8-0199-4529-A3FA-4276A15F172A}"/>
              </a:ext>
            </a:extLst>
          </p:cNvPr>
          <p:cNvSpPr txBox="1"/>
          <p:nvPr/>
        </p:nvSpPr>
        <p:spPr>
          <a:xfrm>
            <a:off x="5042918" y="2273369"/>
            <a:ext cx="714009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300" b="1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Mesin kecil </a:t>
            </a:r>
            <a:r>
              <a:rPr lang="id-ID" sz="2300" b="1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</a:t>
            </a:r>
            <a:r>
              <a:rPr lang="en-US" sz="2300" b="1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</a:t>
            </a:r>
            <a:r>
              <a:rPr lang="id-ID" sz="2300" b="1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pakan pendorong berubahnya </a:t>
            </a:r>
            <a:endParaRPr lang="en-US" sz="2300" b="1" dirty="0">
              <a:solidFill>
                <a:schemeClr val="bg1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d-ID" sz="2300" b="1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konsep pengolahan data yang terpusat.</a:t>
            </a:r>
            <a:r>
              <a:rPr lang="id-ID" sz="2300" b="1" spc="5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MY" sz="23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179F0-832E-480C-8BBE-0FDE94FD200D}"/>
              </a:ext>
            </a:extLst>
          </p:cNvPr>
          <p:cNvSpPr txBox="1"/>
          <p:nvPr/>
        </p:nvSpPr>
        <p:spPr>
          <a:xfrm>
            <a:off x="5070628" y="3195856"/>
            <a:ext cx="61177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MY" dirty="0">
                <a:latin typeface="Century Gothic" panose="020B0502020202020204" pitchFamily="34" charset="0"/>
              </a:rPr>
              <a:t>PDT (</a:t>
            </a:r>
            <a:r>
              <a:rPr lang="en-MY" dirty="0" err="1">
                <a:latin typeface="Century Gothic" panose="020B0502020202020204" pitchFamily="34" charset="0"/>
              </a:rPr>
              <a:t>Pengolahan</a:t>
            </a:r>
            <a:r>
              <a:rPr lang="en-MY" dirty="0">
                <a:latin typeface="Century Gothic" panose="020B0502020202020204" pitchFamily="34" charset="0"/>
              </a:rPr>
              <a:t> Data </a:t>
            </a:r>
            <a:r>
              <a:rPr lang="en-MY" dirty="0" err="1">
                <a:latin typeface="Century Gothic" panose="020B0502020202020204" pitchFamily="34" charset="0"/>
              </a:rPr>
              <a:t>Terdistribusi</a:t>
            </a:r>
            <a:r>
              <a:rPr lang="en-MY" dirty="0">
                <a:latin typeface="Century Gothic" panose="020B0502020202020204" pitchFamily="34" charset="0"/>
              </a:rPr>
              <a:t>) </a:t>
            </a:r>
            <a:r>
              <a:rPr lang="en-MY" dirty="0" err="1">
                <a:latin typeface="Century Gothic" panose="020B0502020202020204" pitchFamily="34" charset="0"/>
              </a:rPr>
              <a:t>memberikan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manajemen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suatu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organisasi</a:t>
            </a:r>
            <a:r>
              <a:rPr lang="en-MY" dirty="0">
                <a:latin typeface="Century Gothic" panose="020B0502020202020204" pitchFamily="34" charset="0"/>
              </a:rPr>
              <a:t> yang </a:t>
            </a:r>
            <a:r>
              <a:rPr lang="en-MY" dirty="0" err="1">
                <a:latin typeface="Century Gothic" panose="020B0502020202020204" pitchFamily="34" charset="0"/>
              </a:rPr>
              <a:t>lebih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baik</a:t>
            </a:r>
            <a:r>
              <a:rPr lang="en-MY" dirty="0">
                <a:latin typeface="Century Gothic" panose="020B0502020202020204" pitchFamily="34" charset="0"/>
              </a:rPr>
              <a:t>. Hal </a:t>
            </a:r>
            <a:r>
              <a:rPr lang="en-MY" dirty="0" err="1">
                <a:latin typeface="Century Gothic" panose="020B0502020202020204" pitchFamily="34" charset="0"/>
              </a:rPr>
              <a:t>ini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mulai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terlihat</a:t>
            </a:r>
            <a:r>
              <a:rPr lang="en-MY" dirty="0">
                <a:latin typeface="Century Gothic" panose="020B0502020202020204" pitchFamily="34" charset="0"/>
              </a:rPr>
              <a:t> di </a:t>
            </a:r>
            <a:r>
              <a:rPr lang="en-MY" dirty="0" err="1">
                <a:latin typeface="Century Gothic" panose="020B0502020202020204" pitchFamily="34" charset="0"/>
              </a:rPr>
              <a:t>tahun</a:t>
            </a:r>
            <a:r>
              <a:rPr lang="en-MY" dirty="0">
                <a:latin typeface="Century Gothic" panose="020B0502020202020204" pitchFamily="34" charset="0"/>
              </a:rPr>
              <a:t> 1980-an. </a:t>
            </a:r>
            <a:r>
              <a:rPr lang="en-MY" dirty="0" err="1">
                <a:latin typeface="Century Gothic" panose="020B0502020202020204" pitchFamily="34" charset="0"/>
              </a:rPr>
              <a:t>Namun</a:t>
            </a:r>
            <a:r>
              <a:rPr lang="en-MY" dirty="0">
                <a:latin typeface="Century Gothic" panose="020B0502020202020204" pitchFamily="34" charset="0"/>
              </a:rPr>
              <a:t>, PDT </a:t>
            </a:r>
            <a:r>
              <a:rPr lang="en-MY" dirty="0" err="1">
                <a:latin typeface="Century Gothic" panose="020B0502020202020204" pitchFamily="34" charset="0"/>
              </a:rPr>
              <a:t>harus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dimengerti</a:t>
            </a:r>
            <a:r>
              <a:rPr lang="en-MY" dirty="0">
                <a:latin typeface="Century Gothic" panose="020B0502020202020204" pitchFamily="34" charset="0"/>
              </a:rPr>
              <a:t>, </a:t>
            </a:r>
            <a:r>
              <a:rPr lang="en-MY" dirty="0" err="1">
                <a:latin typeface="Century Gothic" panose="020B0502020202020204" pitchFamily="34" charset="0"/>
              </a:rPr>
              <a:t>dirancang</a:t>
            </a:r>
            <a:r>
              <a:rPr lang="en-MY" dirty="0">
                <a:latin typeface="Century Gothic" panose="020B0502020202020204" pitchFamily="34" charset="0"/>
              </a:rPr>
              <a:t>, dan </a:t>
            </a:r>
            <a:r>
              <a:rPr lang="en-MY" dirty="0" err="1">
                <a:latin typeface="Century Gothic" panose="020B0502020202020204" pitchFamily="34" charset="0"/>
              </a:rPr>
              <a:t>diatur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dengan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benar</a:t>
            </a:r>
            <a:r>
              <a:rPr lang="en-MY" dirty="0">
                <a:latin typeface="Century Gothic" panose="020B0502020202020204" pitchFamily="34" charset="0"/>
              </a:rPr>
              <a:t>, </a:t>
            </a:r>
            <a:r>
              <a:rPr lang="en-MY" dirty="0" err="1">
                <a:latin typeface="Century Gothic" panose="020B0502020202020204" pitchFamily="34" charset="0"/>
              </a:rPr>
              <a:t>karena</a:t>
            </a:r>
            <a:r>
              <a:rPr lang="en-MY" dirty="0">
                <a:latin typeface="Century Gothic" panose="020B0502020202020204" pitchFamily="34" charset="0"/>
              </a:rPr>
              <a:t> PDT yang </a:t>
            </a:r>
            <a:r>
              <a:rPr lang="en-MY" dirty="0" err="1">
                <a:latin typeface="Century Gothic" panose="020B0502020202020204" pitchFamily="34" charset="0"/>
              </a:rPr>
              <a:t>tidak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terkontrol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akan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menimbulkan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kekacauan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dalam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organisasi</a:t>
            </a:r>
            <a:r>
              <a:rPr lang="en-MY" dirty="0"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B5E01-DD70-4E61-9D16-126C2B64F5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8400"/>
            <a:ext cx="4741292" cy="452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1252F-A844-4C82-9F58-F5040B61B129}"/>
              </a:ext>
            </a:extLst>
          </p:cNvPr>
          <p:cNvSpPr txBox="1"/>
          <p:nvPr/>
        </p:nvSpPr>
        <p:spPr>
          <a:xfrm>
            <a:off x="1842524" y="-9881575"/>
            <a:ext cx="9296135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6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primary1</a:t>
            </a:r>
          </a:p>
          <a:p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511F31F4-AC38-4106-8B23-998F8EE6DB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7997356"/>
                  </p:ext>
                </p:extLst>
              </p:nvPr>
            </p:nvGraphicFramePr>
            <p:xfrm>
              <a:off x="3048000" y="-2828569"/>
              <a:ext cx="3048000" cy="1714500"/>
            </p:xfrm>
            <a:graphic>
              <a:graphicData uri="http://schemas.microsoft.com/office/powerpoint/2016/slidezoom">
                <pslz:sldZm>
                  <pslz:sldZmObj sldId="260" cId="1598830874">
                    <pslz:zmPr id="{A1438C30-3D67-4945-A7FC-A5DF01D5045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11F31F4-AC38-4106-8B23-998F8EE6DB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8000" y="-282856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BD35F2D4-B9F3-40C3-9A15-5A14FB1598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8953646"/>
                  </p:ext>
                </p:extLst>
              </p:nvPr>
            </p:nvGraphicFramePr>
            <p:xfrm>
              <a:off x="6096000" y="-2828569"/>
              <a:ext cx="3048000" cy="1714500"/>
            </p:xfrm>
            <a:graphic>
              <a:graphicData uri="http://schemas.microsoft.com/office/powerpoint/2016/slidezoom">
                <pslz:sldZm>
                  <pslz:sldZmObj sldId="261" cId="3667921507">
                    <pslz:zmPr id="{AF7C8118-03FC-4E42-A3E3-334C04F2A419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D35F2D4-B9F3-40C3-9A15-5A14FB1598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96000" y="-282856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8830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4DD4F6-545C-4D3A-B33F-217D3B23DA35}"/>
              </a:ext>
            </a:extLst>
          </p:cNvPr>
          <p:cNvSpPr txBox="1"/>
          <p:nvPr/>
        </p:nvSpPr>
        <p:spPr>
          <a:xfrm>
            <a:off x="4305256" y="1854550"/>
            <a:ext cx="74318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FASILITAS BAGI PEMAKAI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3FC99-4000-4129-9590-C7625A78330E}"/>
              </a:ext>
            </a:extLst>
          </p:cNvPr>
          <p:cNvSpPr txBox="1"/>
          <p:nvPr/>
        </p:nvSpPr>
        <p:spPr>
          <a:xfrm>
            <a:off x="4305256" y="3006635"/>
            <a:ext cx="74318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MY" dirty="0" err="1">
                <a:latin typeface="Century Gothic" panose="020B0502020202020204" pitchFamily="34" charset="0"/>
              </a:rPr>
              <a:t>Tujuan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utama</a:t>
            </a:r>
            <a:r>
              <a:rPr lang="en-MY" dirty="0">
                <a:latin typeface="Century Gothic" panose="020B0502020202020204" pitchFamily="34" charset="0"/>
              </a:rPr>
              <a:t> PDT </a:t>
            </a:r>
            <a:r>
              <a:rPr lang="en-MY" dirty="0" err="1">
                <a:latin typeface="Century Gothic" panose="020B0502020202020204" pitchFamily="34" charset="0"/>
              </a:rPr>
              <a:t>adalah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untuk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meningkatkan</a:t>
            </a:r>
            <a:r>
              <a:rPr lang="en-MY" dirty="0">
                <a:latin typeface="Century Gothic" panose="020B0502020202020204" pitchFamily="34" charset="0"/>
              </a:rPr>
              <a:t> dan </a:t>
            </a:r>
            <a:r>
              <a:rPr lang="en-MY" dirty="0" err="1">
                <a:latin typeface="Century Gothic" panose="020B0502020202020204" pitchFamily="34" charset="0"/>
              </a:rPr>
              <a:t>memperluas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penggunaan</a:t>
            </a:r>
            <a:r>
              <a:rPr lang="en-MY" dirty="0">
                <a:latin typeface="Century Gothic" panose="020B0502020202020204" pitchFamily="34" charset="0"/>
              </a:rPr>
              <a:t> computer </a:t>
            </a:r>
            <a:r>
              <a:rPr lang="en-MY" dirty="0" err="1">
                <a:latin typeface="Century Gothic" panose="020B0502020202020204" pitchFamily="34" charset="0"/>
              </a:rPr>
              <a:t>bagi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pemakai</a:t>
            </a:r>
            <a:r>
              <a:rPr lang="en-MY" dirty="0">
                <a:latin typeface="Century Gothic" panose="020B0502020202020204" pitchFamily="34" charset="0"/>
              </a:rPr>
              <a:t>. </a:t>
            </a:r>
          </a:p>
          <a:p>
            <a:pPr algn="just"/>
            <a:r>
              <a:rPr lang="en-MY" dirty="0" err="1">
                <a:latin typeface="Century Gothic" panose="020B0502020202020204" pitchFamily="34" charset="0"/>
              </a:rPr>
              <a:t>Pemakai</a:t>
            </a:r>
            <a:r>
              <a:rPr lang="en-MY" dirty="0">
                <a:latin typeface="Century Gothic" panose="020B0502020202020204" pitchFamily="34" charset="0"/>
              </a:rPr>
              <a:t> (end user) </a:t>
            </a:r>
            <a:r>
              <a:rPr lang="en-MY" dirty="0" err="1">
                <a:latin typeface="Century Gothic" panose="020B0502020202020204" pitchFamily="34" charset="0"/>
              </a:rPr>
              <a:t>diartikan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sebagai</a:t>
            </a:r>
            <a:r>
              <a:rPr lang="en-MY" dirty="0">
                <a:latin typeface="Century Gothic" panose="020B0502020202020204" pitchFamily="34" charset="0"/>
              </a:rPr>
              <a:t> orang yang </a:t>
            </a:r>
            <a:r>
              <a:rPr lang="en-MY" dirty="0" err="1">
                <a:latin typeface="Century Gothic" panose="020B0502020202020204" pitchFamily="34" charset="0"/>
              </a:rPr>
              <a:t>pekerjaannya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dibantu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dengan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komputer</a:t>
            </a:r>
            <a:r>
              <a:rPr lang="en-MY" dirty="0">
                <a:latin typeface="Century Gothic" panose="020B0502020202020204" pitchFamily="34" charset="0"/>
              </a:rPr>
              <a:t> (</a:t>
            </a:r>
            <a:r>
              <a:rPr lang="en-MY" dirty="0" err="1">
                <a:latin typeface="Century Gothic" panose="020B0502020202020204" pitchFamily="34" charset="0"/>
              </a:rPr>
              <a:t>bukan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pemrogram</a:t>
            </a:r>
            <a:r>
              <a:rPr lang="en-MY" dirty="0">
                <a:latin typeface="Century Gothic" panose="020B0502020202020204" pitchFamily="34" charset="0"/>
              </a:rPr>
              <a:t>). </a:t>
            </a:r>
            <a:r>
              <a:rPr lang="en-MY" dirty="0" err="1">
                <a:latin typeface="Century Gothic" panose="020B0502020202020204" pitchFamily="34" charset="0"/>
              </a:rPr>
              <a:t>Misalnya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akuntan</a:t>
            </a:r>
            <a:r>
              <a:rPr lang="en-MY" dirty="0">
                <a:latin typeface="Century Gothic" panose="020B0502020202020204" pitchFamily="34" charset="0"/>
              </a:rPr>
              <a:t>, </a:t>
            </a:r>
            <a:r>
              <a:rPr lang="en-MY" dirty="0" err="1">
                <a:latin typeface="Century Gothic" panose="020B0502020202020204" pitchFamily="34" charset="0"/>
              </a:rPr>
              <a:t>kepala</a:t>
            </a:r>
            <a:r>
              <a:rPr lang="en-MY" dirty="0">
                <a:latin typeface="Century Gothic" panose="020B0502020202020204" pitchFamily="34" charset="0"/>
              </a:rPr>
              <a:t> toko, bank teller, </a:t>
            </a:r>
            <a:r>
              <a:rPr lang="en-MY" dirty="0" err="1">
                <a:latin typeface="Century Gothic" panose="020B0502020202020204" pitchFamily="34" charset="0"/>
              </a:rPr>
              <a:t>ahli</a:t>
            </a:r>
            <a:r>
              <a:rPr lang="en-MY" dirty="0">
                <a:latin typeface="Century Gothic" panose="020B0502020202020204" pitchFamily="34" charset="0"/>
              </a:rPr>
              <a:t> sains, </a:t>
            </a:r>
            <a:r>
              <a:rPr lang="en-MY" dirty="0" err="1">
                <a:latin typeface="Century Gothic" panose="020B0502020202020204" pitchFamily="34" charset="0"/>
              </a:rPr>
              <a:t>manajer</a:t>
            </a:r>
            <a:r>
              <a:rPr lang="en-MY" dirty="0">
                <a:latin typeface="Century Gothic" panose="020B0502020202020204" pitchFamily="34" charset="0"/>
              </a:rPr>
              <a:t>, para </a:t>
            </a:r>
            <a:r>
              <a:rPr lang="en-MY" dirty="0" err="1">
                <a:latin typeface="Century Gothic" panose="020B0502020202020204" pitchFamily="34" charset="0"/>
              </a:rPr>
              <a:t>profesional</a:t>
            </a:r>
            <a:r>
              <a:rPr lang="en-MY" dirty="0">
                <a:latin typeface="Century Gothic" panose="020B0502020202020204" pitchFamily="34" charset="0"/>
              </a:rPr>
              <a:t>, </a:t>
            </a:r>
            <a:r>
              <a:rPr lang="en-MY" dirty="0" err="1">
                <a:latin typeface="Century Gothic" panose="020B0502020202020204" pitchFamily="34" charset="0"/>
              </a:rPr>
              <a:t>atau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staf‘kantor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pusat</a:t>
            </a:r>
            <a:r>
              <a:rPr lang="en-MY" dirty="0">
                <a:latin typeface="Century Gothic" panose="020B0502020202020204" pitchFamily="34" charset="0"/>
              </a:rPr>
              <a:t>.</a:t>
            </a:r>
          </a:p>
          <a:p>
            <a:pPr algn="just"/>
            <a:r>
              <a:rPr lang="en-MY" dirty="0">
                <a:latin typeface="Century Gothic" panose="020B0502020202020204" pitchFamily="34" charset="0"/>
              </a:rPr>
              <a:t>PDT </a:t>
            </a:r>
            <a:r>
              <a:rPr lang="en-MY" dirty="0" err="1">
                <a:latin typeface="Century Gothic" panose="020B0502020202020204" pitchFamily="34" charset="0"/>
              </a:rPr>
              <a:t>memberi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fasilitas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Logika</a:t>
            </a:r>
            <a:r>
              <a:rPr lang="en-MY" dirty="0">
                <a:latin typeface="Century Gothic" panose="020B0502020202020204" pitchFamily="34" charset="0"/>
              </a:rPr>
              <a:t>, </a:t>
            </a:r>
            <a:r>
              <a:rPr lang="en-MY" dirty="0" err="1">
                <a:latin typeface="Century Gothic" panose="020B0502020202020204" pitchFamily="34" charset="0"/>
              </a:rPr>
              <a:t>penyimpanan</a:t>
            </a:r>
            <a:r>
              <a:rPr lang="en-MY" dirty="0">
                <a:latin typeface="Century Gothic" panose="020B0502020202020204" pitchFamily="34" charset="0"/>
              </a:rPr>
              <a:t> data, </a:t>
            </a:r>
            <a:r>
              <a:rPr lang="en-MY" dirty="0" err="1">
                <a:latin typeface="Century Gothic" panose="020B0502020202020204" pitchFamily="34" charset="0"/>
              </a:rPr>
              <a:t>ataupun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komputasi</a:t>
            </a:r>
            <a:r>
              <a:rPr lang="en-MY" dirty="0">
                <a:latin typeface="Century Gothic" panose="020B0502020202020204" pitchFamily="34" charset="0"/>
              </a:rPr>
              <a:t> yang </a:t>
            </a:r>
            <a:r>
              <a:rPr lang="en-MY" dirty="0" err="1">
                <a:latin typeface="Century Gothic" panose="020B0502020202020204" pitchFamily="34" charset="0"/>
              </a:rPr>
              <a:t>dibawa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langsung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ke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lokasi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pemakainya</a:t>
            </a:r>
            <a:r>
              <a:rPr lang="en-MY" dirty="0">
                <a:latin typeface="Century Gothic" panose="020B0502020202020204" pitchFamily="34" charset="0"/>
              </a:rPr>
              <a:t>.</a:t>
            </a:r>
          </a:p>
          <a:p>
            <a:pPr algn="just"/>
            <a:endParaRPr lang="en-MY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EE427F-98EE-460F-A211-1FF8DFA562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1" y="993613"/>
            <a:ext cx="4136035" cy="522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2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5A56FD-5E6D-4129-A5EF-73F037651E31}"/>
              </a:ext>
            </a:extLst>
          </p:cNvPr>
          <p:cNvSpPr txBox="1"/>
          <p:nvPr/>
        </p:nvSpPr>
        <p:spPr>
          <a:xfrm>
            <a:off x="450392" y="1448152"/>
            <a:ext cx="1133355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15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PEMBAHASAN 2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3B26208C-E83B-4150-BA68-38DC00B09C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5448374"/>
                  </p:ext>
                </p:extLst>
              </p:nvPr>
            </p:nvGraphicFramePr>
            <p:xfrm>
              <a:off x="2855687" y="4208236"/>
              <a:ext cx="3048000" cy="1714500"/>
            </p:xfrm>
            <a:graphic>
              <a:graphicData uri="http://schemas.microsoft.com/office/powerpoint/2016/slidezoom">
                <pslz:sldZm>
                  <pslz:sldZmObj sldId="262" cId="4240248860">
                    <pslz:zmPr id="{6D2BA3A1-F379-474C-89E0-DDB68BDCB018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B26208C-E83B-4150-BA68-38DC00B09C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5687" y="420823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21FCF395-34D5-4CE0-947F-EC37C2A1CE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0008852"/>
                  </p:ext>
                </p:extLst>
              </p:nvPr>
            </p:nvGraphicFramePr>
            <p:xfrm>
              <a:off x="6288314" y="4208236"/>
              <a:ext cx="3048000" cy="1714500"/>
            </p:xfrm>
            <a:graphic>
              <a:graphicData uri="http://schemas.microsoft.com/office/powerpoint/2016/slidezoom">
                <pslz:sldZm>
                  <pslz:sldZmObj sldId="263" cId="1244830794">
                    <pslz:zmPr id="{B8C3F15D-B761-469C-9807-E55B824FE22E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1FCF395-34D5-4CE0-947F-EC37C2A1CE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8314" y="420823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5143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8DA5F4-BF33-4E8C-8B88-298AB1FF88EE}"/>
              </a:ext>
            </a:extLst>
          </p:cNvPr>
          <p:cNvSpPr txBox="1"/>
          <p:nvPr/>
        </p:nvSpPr>
        <p:spPr>
          <a:xfrm>
            <a:off x="4861494" y="1767462"/>
            <a:ext cx="7164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KESELURUHAN FASILITAS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C30AD3-0B6D-4DED-8AF7-6E512BFF551A}"/>
              </a:ext>
            </a:extLst>
          </p:cNvPr>
          <p:cNvSpPr txBox="1"/>
          <p:nvPr/>
        </p:nvSpPr>
        <p:spPr>
          <a:xfrm>
            <a:off x="4861494" y="2629263"/>
            <a:ext cx="699667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MY" dirty="0" err="1">
                <a:latin typeface="Century Gothic" panose="020B0502020202020204" pitchFamily="34" charset="0"/>
              </a:rPr>
              <a:t>Sistem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terdistribusi</a:t>
            </a:r>
            <a:r>
              <a:rPr lang="en-MY" dirty="0">
                <a:latin typeface="Century Gothic" panose="020B0502020202020204" pitchFamily="34" charset="0"/>
              </a:rPr>
              <a:t> yang </a:t>
            </a:r>
            <a:r>
              <a:rPr lang="en-MY" dirty="0" err="1">
                <a:latin typeface="Century Gothic" panose="020B0502020202020204" pitchFamily="34" charset="0"/>
              </a:rPr>
              <a:t>dirancang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dengàn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baik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haruslah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memberi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fasilitas</a:t>
            </a:r>
            <a:r>
              <a:rPr lang="en-MY" dirty="0">
                <a:latin typeface="Century Gothic" panose="020B0502020202020204" pitchFamily="34" charset="0"/>
              </a:rPr>
              <a:t> yang </a:t>
            </a:r>
            <a:r>
              <a:rPr lang="en-MY" dirty="0" err="1">
                <a:latin typeface="Century Gothic" panose="020B0502020202020204" pitchFamily="34" charset="0"/>
              </a:rPr>
              <a:t>lengkap</a:t>
            </a:r>
            <a:r>
              <a:rPr lang="en-MY" dirty="0">
                <a:latin typeface="Century Gothic" panose="020B0502020202020204" pitchFamily="34" charset="0"/>
              </a:rPr>
              <a:t>.</a:t>
            </a:r>
          </a:p>
          <a:p>
            <a:pPr algn="just"/>
            <a:r>
              <a:rPr lang="en-MY" dirty="0" err="1">
                <a:latin typeface="Century Gothic" panose="020B0502020202020204" pitchFamily="34" charset="0"/>
              </a:rPr>
              <a:t>Fasilitas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komputer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ditempatkan</a:t>
            </a:r>
            <a:r>
              <a:rPr lang="en-MY" dirty="0">
                <a:latin typeface="Century Gothic" panose="020B0502020202020204" pitchFamily="34" charset="0"/>
              </a:rPr>
              <a:t> pada </a:t>
            </a:r>
            <a:r>
              <a:rPr lang="en-MY" dirty="0" err="1">
                <a:latin typeface="Century Gothic" panose="020B0502020202020204" pitchFamily="34" charset="0"/>
              </a:rPr>
              <a:t>lokasi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pemakai</a:t>
            </a:r>
            <a:r>
              <a:rPr lang="en-MY" dirty="0">
                <a:latin typeface="Century Gothic" panose="020B0502020202020204" pitchFamily="34" charset="0"/>
              </a:rPr>
              <a:t>.</a:t>
            </a:r>
          </a:p>
          <a:p>
            <a:pPr algn="just"/>
            <a:endParaRPr lang="en-MY" dirty="0">
              <a:latin typeface="Century Gothic" panose="020B0502020202020204" pitchFamily="34" charset="0"/>
            </a:endParaRPr>
          </a:p>
          <a:p>
            <a:pPr algn="just"/>
            <a:r>
              <a:rPr lang="en-MY" dirty="0" err="1">
                <a:latin typeface="Century Gothic" panose="020B0502020202020204" pitchFamily="34" charset="0"/>
              </a:rPr>
              <a:t>Fasilitas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komputer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dapat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berupa</a:t>
            </a:r>
            <a:r>
              <a:rPr lang="en-MY" dirty="0">
                <a:latin typeface="Century Gothic" panose="020B0502020202020204" pitchFamily="34" charset="0"/>
              </a:rPr>
              <a:t> 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dirty="0">
                <a:latin typeface="Century Gothic" panose="020B0502020202020204" pitchFamily="34" charset="0"/>
              </a:rPr>
              <a:t>Computer mini yang stand-alone </a:t>
            </a:r>
            <a:r>
              <a:rPr lang="en-MY" dirty="0" err="1">
                <a:latin typeface="Century Gothic" panose="020B0502020202020204" pitchFamily="34" charset="0"/>
              </a:rPr>
              <a:t>ataupun</a:t>
            </a:r>
            <a:r>
              <a:rPr lang="en-MY" dirty="0">
                <a:latin typeface="Century Gothic" panose="020B0502020202020204" pitchFamily="34" charset="0"/>
              </a:rPr>
              <a:t> desk-top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dirty="0" err="1">
                <a:latin typeface="Century Gothic" panose="020B0502020202020204" pitchFamily="34" charset="0"/>
              </a:rPr>
              <a:t>Mesin</a:t>
            </a:r>
            <a:r>
              <a:rPr lang="en-MY" dirty="0">
                <a:latin typeface="Century Gothic" panose="020B0502020202020204" pitchFamily="34" charset="0"/>
              </a:rPr>
              <a:t> yang on-line (</a:t>
            </a:r>
            <a:r>
              <a:rPr lang="en-MY" dirty="0" err="1">
                <a:latin typeface="Century Gothic" panose="020B0502020202020204" pitchFamily="34" charset="0"/>
              </a:rPr>
              <a:t>atau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dihubungkan</a:t>
            </a:r>
            <a:r>
              <a:rPr lang="en-MY" dirty="0">
                <a:latin typeface="Century Gothic" panose="020B0502020202020204" pitchFamily="34" charset="0"/>
              </a:rPr>
              <a:t>) </a:t>
            </a:r>
            <a:r>
              <a:rPr lang="en-MY" dirty="0" err="1">
                <a:latin typeface="Century Gothic" panose="020B0502020202020204" pitchFamily="34" charset="0"/>
              </a:rPr>
              <a:t>dengan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sistem</a:t>
            </a:r>
            <a:r>
              <a:rPr lang="en-MY" dirty="0">
                <a:latin typeface="Century Gothic" panose="020B0502020202020204" pitchFamily="34" charset="0"/>
              </a:rPr>
              <a:t> yang </a:t>
            </a:r>
            <a:r>
              <a:rPr lang="en-MY" dirty="0" err="1">
                <a:latin typeface="Century Gothic" panose="020B0502020202020204" pitchFamily="34" charset="0"/>
              </a:rPr>
              <a:t>lebih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tinggi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tingkatnya</a:t>
            </a:r>
            <a:r>
              <a:rPr lang="en-MY" dirty="0">
                <a:latin typeface="Century Gothic" panose="020B0502020202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dirty="0">
                <a:latin typeface="Century Gothic" panose="020B0502020202020204" pitchFamily="34" charset="0"/>
              </a:rPr>
              <a:t>Terminal </a:t>
            </a:r>
            <a:r>
              <a:rPr lang="en-MY" dirty="0" err="1">
                <a:latin typeface="Century Gothic" panose="020B0502020202020204" pitchFamily="34" charset="0"/>
              </a:rPr>
              <a:t>dari</a:t>
            </a:r>
            <a:r>
              <a:rPr lang="en-MY" dirty="0">
                <a:latin typeface="Century Gothic" panose="020B0502020202020204" pitchFamily="34" charset="0"/>
              </a:rPr>
              <a:t> Computer yang </a:t>
            </a:r>
            <a:r>
              <a:rPr lang="en-MY" dirty="0" err="1">
                <a:latin typeface="Century Gothic" panose="020B0502020202020204" pitchFamily="34" charset="0"/>
              </a:rPr>
              <a:t>lebih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besar</a:t>
            </a:r>
            <a:r>
              <a:rPr lang="en-MY" dirty="0">
                <a:latin typeface="Century Gothic" panose="020B0502020202020204" pitchFamily="34" charset="0"/>
              </a:rPr>
              <a:t> dan </a:t>
            </a:r>
            <a:r>
              <a:rPr lang="en-MY" dirty="0" err="1">
                <a:latin typeface="Century Gothic" panose="020B0502020202020204" pitchFamily="34" charset="0"/>
              </a:rPr>
              <a:t>jauh</a:t>
            </a:r>
            <a:r>
              <a:rPr lang="en-MY" dirty="0">
                <a:latin typeface="Century Gothic" panose="020B0502020202020204" pitchFamily="34" charset="0"/>
              </a:rPr>
              <a:t>.</a:t>
            </a:r>
          </a:p>
          <a:p>
            <a:pPr algn="just"/>
            <a:endParaRPr lang="en-MY" dirty="0">
              <a:latin typeface="Century Gothic" panose="020B0502020202020204" pitchFamily="34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6222D94-B1D2-407E-8DE9-18A67583F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3765" y="0"/>
            <a:ext cx="604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48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E9794B-24A2-4FC3-90CA-DABDED4FD0CD}"/>
              </a:ext>
            </a:extLst>
          </p:cNvPr>
          <p:cNvSpPr txBox="1"/>
          <p:nvPr/>
        </p:nvSpPr>
        <p:spPr>
          <a:xfrm>
            <a:off x="4544158" y="393882"/>
            <a:ext cx="56380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PEMASUKAN DATA</a:t>
            </a:r>
            <a:endParaRPr lang="en-MY" sz="6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05782-AB2A-451C-A902-7380508B8752}"/>
              </a:ext>
            </a:extLst>
          </p:cNvPr>
          <p:cNvSpPr txBox="1"/>
          <p:nvPr/>
        </p:nvSpPr>
        <p:spPr>
          <a:xfrm>
            <a:off x="4556695" y="1191684"/>
            <a:ext cx="746905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MY" dirty="0" err="1">
                <a:latin typeface="Century Gothic" panose="020B0502020202020204" pitchFamily="34" charset="0"/>
              </a:rPr>
              <a:t>Dalam</a:t>
            </a:r>
            <a:r>
              <a:rPr lang="en-MY" dirty="0">
                <a:latin typeface="Century Gothic" panose="020B0502020202020204" pitchFamily="34" charset="0"/>
              </a:rPr>
              <a:t> PDT, </a:t>
            </a:r>
            <a:r>
              <a:rPr lang="en-MY" dirty="0" err="1">
                <a:latin typeface="Century Gothic" panose="020B0502020202020204" pitchFamily="34" charset="0"/>
              </a:rPr>
              <a:t>pemasukan</a:t>
            </a:r>
            <a:r>
              <a:rPr lang="en-MY" dirty="0">
                <a:latin typeface="Century Gothic" panose="020B0502020202020204" pitchFamily="34" charset="0"/>
              </a:rPr>
              <a:t> data juga </a:t>
            </a:r>
            <a:r>
              <a:rPr lang="en-MY" dirty="0" err="1">
                <a:latin typeface="Century Gothic" panose="020B0502020202020204" pitchFamily="34" charset="0"/>
              </a:rPr>
              <a:t>dipindahkan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ke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departemen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pemakai</a:t>
            </a:r>
            <a:r>
              <a:rPr lang="en-MY" dirty="0">
                <a:latin typeface="Century Gothic" panose="020B0502020202020204" pitchFamily="34" charset="0"/>
              </a:rPr>
              <a:t>. </a:t>
            </a:r>
            <a:r>
              <a:rPr lang="en-MY" dirty="0" err="1">
                <a:latin typeface="Century Gothic" panose="020B0502020202020204" pitchFamily="34" charset="0"/>
              </a:rPr>
              <a:t>Dengan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demikian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pemakai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bertanggung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jawab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terhadap</a:t>
            </a:r>
            <a:r>
              <a:rPr lang="en-MY" dirty="0">
                <a:latin typeface="Century Gothic" panose="020B0502020202020204" pitchFamily="34" charset="0"/>
              </a:rPr>
              <a:t> data </a:t>
            </a:r>
            <a:r>
              <a:rPr lang="en-MY" dirty="0" err="1">
                <a:latin typeface="Century Gothic" panose="020B0502020202020204" pitchFamily="34" charset="0"/>
              </a:rPr>
              <a:t>masukannya</a:t>
            </a:r>
            <a:r>
              <a:rPr lang="en-MY" dirty="0">
                <a:latin typeface="Century Gothic" panose="020B0502020202020204" pitchFamily="34" charset="0"/>
              </a:rPr>
              <a:t>, </a:t>
            </a:r>
            <a:r>
              <a:rPr lang="en-MY" dirty="0" err="1">
                <a:latin typeface="Century Gothic" panose="020B0502020202020204" pitchFamily="34" charset="0"/>
              </a:rPr>
              <a:t>ketepatan</a:t>
            </a:r>
            <a:r>
              <a:rPr lang="en-MY" dirty="0">
                <a:latin typeface="Century Gothic" panose="020B0502020202020204" pitchFamily="34" charset="0"/>
              </a:rPr>
              <a:t> dan </a:t>
            </a:r>
            <a:r>
              <a:rPr lang="en-MY" dirty="0" err="1">
                <a:latin typeface="Century Gothic" panose="020B0502020202020204" pitchFamily="34" charset="0"/>
              </a:rPr>
              <a:t>kelengkapan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datanya</a:t>
            </a:r>
            <a:r>
              <a:rPr lang="en-MY" dirty="0">
                <a:latin typeface="Century Gothic" panose="020B0502020202020204" pitchFamily="34" charset="0"/>
              </a:rPr>
              <a:t>, juga </a:t>
            </a:r>
            <a:r>
              <a:rPr lang="en-MY" dirty="0" err="1">
                <a:latin typeface="Century Gothic" panose="020B0502020202020204" pitchFamily="34" charset="0"/>
              </a:rPr>
              <a:t>waktu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pemasukan</a:t>
            </a:r>
            <a:r>
              <a:rPr lang="en-MY" dirty="0">
                <a:latin typeface="Century Gothic" panose="020B0502020202020204" pitchFamily="34" charset="0"/>
              </a:rPr>
              <a:t> data.</a:t>
            </a:r>
          </a:p>
          <a:p>
            <a:pPr algn="just"/>
            <a:r>
              <a:rPr lang="en-MY" dirty="0" err="1">
                <a:latin typeface="Century Gothic" panose="020B0502020202020204" pitchFamily="34" charset="0"/>
              </a:rPr>
              <a:t>Validasi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dapat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dilakukan</a:t>
            </a:r>
            <a:r>
              <a:rPr lang="en-MY" dirty="0">
                <a:latin typeface="Century Gothic" panose="020B0502020202020204" pitchFamily="34" charset="0"/>
              </a:rPr>
              <a:t> oleh </a:t>
            </a:r>
            <a:r>
              <a:rPr lang="en-MY" dirty="0" err="1">
                <a:latin typeface="Century Gothic" panose="020B0502020202020204" pitchFamily="34" charset="0"/>
              </a:rPr>
              <a:t>mesin</a:t>
            </a:r>
            <a:r>
              <a:rPr lang="en-MY" dirty="0">
                <a:latin typeface="Century Gothic" panose="020B0502020202020204" pitchFamily="34" charset="0"/>
              </a:rPr>
              <a:t> pada </a:t>
            </a:r>
            <a:r>
              <a:rPr lang="en-MY" dirty="0" err="1">
                <a:latin typeface="Century Gothic" panose="020B0502020202020204" pitchFamily="34" charset="0"/>
              </a:rPr>
              <a:t>saat</a:t>
            </a:r>
            <a:r>
              <a:rPr lang="en-MY" dirty="0">
                <a:latin typeface="Century Gothic" panose="020B0502020202020204" pitchFamily="34" charset="0"/>
              </a:rPr>
              <a:t> data </a:t>
            </a:r>
            <a:r>
              <a:rPr lang="en-MY" dirty="0" err="1">
                <a:latin typeface="Century Gothic" panose="020B0502020202020204" pitchFamily="34" charset="0"/>
              </a:rPr>
              <a:t>dimasukkan</a:t>
            </a:r>
            <a:r>
              <a:rPr lang="en-MY" dirty="0">
                <a:latin typeface="Century Gothic" panose="020B0502020202020204" pitchFamily="34" charset="0"/>
              </a:rPr>
              <a:t>. </a:t>
            </a:r>
            <a:r>
              <a:rPr lang="en-MY" dirty="0" err="1">
                <a:latin typeface="Century Gothic" panose="020B0502020202020204" pitchFamily="34" charset="0"/>
              </a:rPr>
              <a:t>Kesalahan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dapat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diperbaiki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secepatnya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dengan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tersedianya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dokumen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sumber</a:t>
            </a:r>
            <a:r>
              <a:rPr lang="en-MY" dirty="0">
                <a:latin typeface="Century Gothic" panose="020B0502020202020204" pitchFamily="34" charset="0"/>
              </a:rPr>
              <a:t> di </a:t>
            </a:r>
            <a:r>
              <a:rPr lang="en-MY" dirty="0" err="1">
                <a:latin typeface="Century Gothic" panose="020B0502020202020204" pitchFamily="34" charset="0"/>
              </a:rPr>
              <a:t>tempat</a:t>
            </a:r>
            <a:r>
              <a:rPr lang="en-MY" dirty="0">
                <a:latin typeface="Century Gothic" panose="020B0502020202020204" pitchFamily="34" charset="0"/>
              </a:rPr>
              <a:t> yang </a:t>
            </a:r>
            <a:r>
              <a:rPr lang="en-MY" dirty="0" err="1">
                <a:latin typeface="Century Gothic" panose="020B0502020202020204" pitchFamily="34" charset="0"/>
              </a:rPr>
              <a:t>sama</a:t>
            </a:r>
            <a:r>
              <a:rPr lang="en-MY" dirty="0">
                <a:latin typeface="Century Gothic" panose="020B0502020202020204" pitchFamily="34" charset="0"/>
              </a:rPr>
              <a:t>.</a:t>
            </a:r>
          </a:p>
          <a:p>
            <a:pPr algn="just"/>
            <a:r>
              <a:rPr lang="en-MY" dirty="0" err="1">
                <a:latin typeface="Century Gothic" panose="020B0502020202020204" pitchFamily="34" charset="0"/>
              </a:rPr>
              <a:t>Pemasukan</a:t>
            </a:r>
            <a:r>
              <a:rPr lang="en-MY" dirty="0">
                <a:latin typeface="Century Gothic" panose="020B0502020202020204" pitchFamily="34" charset="0"/>
              </a:rPr>
              <a:t> data </a:t>
            </a:r>
            <a:r>
              <a:rPr lang="en-MY" dirty="0" err="1">
                <a:latin typeface="Century Gothic" panose="020B0502020202020204" pitchFamily="34" charset="0"/>
              </a:rPr>
              <a:t>bisa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dikerjakan</a:t>
            </a:r>
            <a:r>
              <a:rPr lang="en-MY" dirty="0">
                <a:latin typeface="Century Gothic" panose="020B0502020202020204" pitchFamily="34" charset="0"/>
              </a:rPr>
              <a:t> oleh </a:t>
            </a:r>
            <a:r>
              <a:rPr lang="en-MY" dirty="0" err="1">
                <a:latin typeface="Century Gothic" panose="020B0502020202020204" pitchFamily="34" charset="0"/>
              </a:rPr>
              <a:t>staf</a:t>
            </a:r>
            <a:r>
              <a:rPr lang="en-MY" dirty="0">
                <a:latin typeface="Century Gothic" panose="020B0502020202020204" pitchFamily="34" charset="0"/>
              </a:rPr>
              <a:t>  </a:t>
            </a:r>
            <a:r>
              <a:rPr lang="en-MY" dirty="0" err="1">
                <a:latin typeface="Century Gothic" panose="020B0502020202020204" pitchFamily="34" charset="0"/>
              </a:rPr>
              <a:t>biasa</a:t>
            </a:r>
            <a:r>
              <a:rPr lang="en-MY" dirty="0">
                <a:latin typeface="Century Gothic" panose="020B0502020202020204" pitchFamily="34" charset="0"/>
              </a:rPr>
              <a:t>.</a:t>
            </a:r>
          </a:p>
          <a:p>
            <a:pPr algn="just"/>
            <a:r>
              <a:rPr lang="en-MY" dirty="0" err="1">
                <a:latin typeface="Century Gothic" panose="020B0502020202020204" pitchFamily="34" charset="0"/>
              </a:rPr>
              <a:t>Mesin</a:t>
            </a:r>
            <a:r>
              <a:rPr lang="en-MY" dirty="0">
                <a:latin typeface="Century Gothic" panose="020B0502020202020204" pitchFamily="34" charset="0"/>
              </a:rPr>
              <a:t> yang </a:t>
            </a:r>
            <a:r>
              <a:rPr lang="en-MY" dirty="0" err="1">
                <a:latin typeface="Century Gothic" panose="020B0502020202020204" pitchFamily="34" charset="0"/>
              </a:rPr>
              <a:t>dipergunakan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dapat</a:t>
            </a:r>
            <a:r>
              <a:rPr lang="en-MY" dirty="0">
                <a:latin typeface="Century Gothic" panose="020B0502020202020204" pitchFamily="34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dirty="0">
                <a:latin typeface="Century Gothic" panose="020B0502020202020204" pitchFamily="34" charset="0"/>
              </a:rPr>
              <a:t>On-line </a:t>
            </a:r>
            <a:r>
              <a:rPr lang="en-MY" dirty="0" err="1">
                <a:latin typeface="Century Gothic" panose="020B0502020202020204" pitchFamily="34" charset="0"/>
              </a:rPr>
              <a:t>dengan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komputer</a:t>
            </a:r>
            <a:r>
              <a:rPr lang="en-MY" dirty="0">
                <a:latin typeface="Century Gothic" panose="020B0502020202020204" pitchFamily="34" charset="0"/>
              </a:rPr>
              <a:t> yang </a:t>
            </a:r>
            <a:r>
              <a:rPr lang="en-MY" dirty="0" err="1">
                <a:latin typeface="Century Gothic" panose="020B0502020202020204" pitchFamily="34" charset="0"/>
              </a:rPr>
              <a:t>lebih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besar</a:t>
            </a:r>
            <a:r>
              <a:rPr lang="en-MY" dirty="0">
                <a:latin typeface="Century Gothic" panose="020B0502020202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dirty="0">
                <a:latin typeface="Century Gothic" panose="020B0502020202020204" pitchFamily="34" charset="0"/>
              </a:rPr>
              <a:t>Data </a:t>
            </a:r>
            <a:r>
              <a:rPr lang="en-MY" dirty="0" err="1">
                <a:latin typeface="Century Gothic" panose="020B0502020202020204" pitchFamily="34" charset="0"/>
              </a:rPr>
              <a:t>dimasukkan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ke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dalam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fıle</a:t>
            </a:r>
            <a:r>
              <a:rPr lang="en-MY" dirty="0">
                <a:latin typeface="Century Gothic" panose="020B0502020202020204" pitchFamily="34" charset="0"/>
              </a:rPr>
              <a:t>, dan </a:t>
            </a:r>
            <a:r>
              <a:rPr lang="en-MY" dirty="0" err="1">
                <a:latin typeface="Century Gothic" panose="020B0502020202020204" pitchFamily="34" charset="0"/>
              </a:rPr>
              <a:t>digunakan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untuk</a:t>
            </a:r>
            <a:r>
              <a:rPr lang="en-MY" dirty="0">
                <a:latin typeface="Century Gothic" panose="020B0502020202020204" pitchFamily="34" charset="0"/>
              </a:rPr>
              <a:t> meng-update database.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dirty="0">
                <a:latin typeface="Century Gothic" panose="020B0502020202020204" pitchFamily="34" charset="0"/>
              </a:rPr>
              <a:t>Data </a:t>
            </a:r>
            <a:r>
              <a:rPr lang="en-MY" dirty="0" err="1">
                <a:latin typeface="Century Gothic" panose="020B0502020202020204" pitchFamily="34" charset="0"/>
              </a:rPr>
              <a:t>dapat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dikirimkan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ke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pusat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secara</a:t>
            </a:r>
            <a:r>
              <a:rPr lang="en-MY" dirty="0">
                <a:latin typeface="Century Gothic" panose="020B0502020202020204" pitchFamily="34" charset="0"/>
              </a:rPr>
              <a:t> manual </a:t>
            </a:r>
            <a:r>
              <a:rPr lang="en-MY" dirty="0" err="1">
                <a:latin typeface="Century Gothic" panose="020B0502020202020204" pitchFamily="34" charset="0"/>
              </a:rPr>
              <a:t>dalam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bentuk</a:t>
            </a:r>
            <a:r>
              <a:rPr lang="en-MY" dirty="0">
                <a:latin typeface="Century Gothic" panose="020B0502020202020204" pitchFamily="34" charset="0"/>
              </a:rPr>
              <a:t> disk </a:t>
            </a:r>
            <a:r>
              <a:rPr lang="en-MY" dirty="0" err="1">
                <a:latin typeface="Century Gothic" panose="020B0502020202020204" pitchFamily="34" charset="0"/>
              </a:rPr>
              <a:t>atau</a:t>
            </a:r>
            <a:r>
              <a:rPr lang="en-MY" dirty="0">
                <a:latin typeface="Century Gothic" panose="020B0502020202020204" pitchFamily="34" charset="0"/>
              </a:rPr>
              <a:t> cartridge.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dirty="0" err="1">
                <a:latin typeface="Century Gothic" panose="020B0502020202020204" pitchFamily="34" charset="0"/>
              </a:rPr>
              <a:t>Dihubungkan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secara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periodik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melalui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saluran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telepon</a:t>
            </a:r>
            <a:r>
              <a:rPr lang="en-MY" dirty="0">
                <a:latin typeface="Century Gothic" panose="020B0502020202020204" pitchFamily="34" charset="0"/>
              </a:rPr>
              <a:t>, </a:t>
            </a:r>
            <a:r>
              <a:rPr lang="en-MY" dirty="0" err="1">
                <a:latin typeface="Century Gothic" panose="020B0502020202020204" pitchFamily="34" charset="0"/>
              </a:rPr>
              <a:t>atau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sirkuit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sementara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dalam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jaringan</a:t>
            </a:r>
            <a:r>
              <a:rPr lang="en-MY" dirty="0">
                <a:latin typeface="Century Gothic" panose="020B0502020202020204" pitchFamily="34" charset="0"/>
              </a:rPr>
              <a:t> data. (</a:t>
            </a:r>
            <a:r>
              <a:rPr lang="en-MY" dirty="0" err="1">
                <a:latin typeface="Century Gothic" panose="020B0502020202020204" pitchFamily="34" charset="0"/>
              </a:rPr>
              <a:t>lebih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umum</a:t>
            </a:r>
            <a:r>
              <a:rPr lang="en-MY" dirty="0">
                <a:latin typeface="Century Gothic" panose="020B0502020202020204" pitchFamily="34" charset="0"/>
              </a:rPr>
              <a:t> </a:t>
            </a:r>
            <a:r>
              <a:rPr lang="en-MY" dirty="0" err="1">
                <a:latin typeface="Century Gothic" panose="020B0502020202020204" pitchFamily="34" charset="0"/>
              </a:rPr>
              <a:t>digunakan</a:t>
            </a:r>
            <a:r>
              <a:rPr lang="en-MY" dirty="0">
                <a:latin typeface="Century Gothic" panose="020B0502020202020204" pitchFamily="34" charset="0"/>
              </a:rPr>
              <a:t>).</a:t>
            </a:r>
          </a:p>
          <a:p>
            <a:pPr algn="just"/>
            <a:endParaRPr lang="en-MY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EF7C8-0E14-4B9B-ABCF-58D809353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2981" y="-163219"/>
            <a:ext cx="6429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30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8BC179A-AC76-42DC-8046-F4E0A8FA0A87}">
  <we:reference id="wa104381411" version="1.0.0.0" store="en-US" storeType="OMEX"/>
  <we:alternateReferences>
    <we:reference id="wa104381411" version="1.0.0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597</Words>
  <Application>Microsoft Office PowerPoint</Application>
  <PresentationFormat>Widescreen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Century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hanif mislam</dc:creator>
  <cp:lastModifiedBy>qaulan sakila</cp:lastModifiedBy>
  <cp:revision>4</cp:revision>
  <dcterms:created xsi:type="dcterms:W3CDTF">2021-12-11T14:19:46Z</dcterms:created>
  <dcterms:modified xsi:type="dcterms:W3CDTF">2023-12-05T20:48:25Z</dcterms:modified>
</cp:coreProperties>
</file>